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sldIdLst>
    <p:sldId id="256" r:id="rId3"/>
    <p:sldId id="257" r:id="rId4"/>
    <p:sldId id="269" r:id="rId5"/>
    <p:sldId id="270" r:id="rId6"/>
    <p:sldId id="271" r:id="rId7"/>
    <p:sldId id="261" r:id="rId8"/>
    <p:sldId id="273" r:id="rId9"/>
    <p:sldId id="262" r:id="rId10"/>
    <p:sldId id="274" r:id="rId11"/>
    <p:sldId id="263" r:id="rId12"/>
    <p:sldId id="264" r:id="rId13"/>
    <p:sldId id="265" r:id="rId14"/>
    <p:sldId id="296" r:id="rId15"/>
    <p:sldId id="275" r:id="rId16"/>
    <p:sldId id="283" r:id="rId17"/>
    <p:sldId id="298" r:id="rId18"/>
    <p:sldId id="276" r:id="rId19"/>
    <p:sldId id="297" r:id="rId20"/>
    <p:sldId id="284" r:id="rId21"/>
    <p:sldId id="299" r:id="rId22"/>
    <p:sldId id="285" r:id="rId23"/>
    <p:sldId id="300" r:id="rId24"/>
    <p:sldId id="293" r:id="rId25"/>
    <p:sldId id="292" r:id="rId26"/>
    <p:sldId id="286" r:id="rId27"/>
    <p:sldId id="301" r:id="rId28"/>
    <p:sldId id="287" r:id="rId29"/>
    <p:sldId id="302" r:id="rId30"/>
    <p:sldId id="288" r:id="rId31"/>
    <p:sldId id="289" r:id="rId32"/>
    <p:sldId id="290" r:id="rId33"/>
    <p:sldId id="303" r:id="rId34"/>
    <p:sldId id="277" r:id="rId35"/>
    <p:sldId id="294" r:id="rId36"/>
    <p:sldId id="278" r:id="rId37"/>
    <p:sldId id="279" r:id="rId38"/>
    <p:sldId id="295"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99"/>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6838" autoAdjust="0"/>
    <p:restoredTop sz="94660"/>
  </p:normalViewPr>
  <p:slideViewPr>
    <p:cSldViewPr>
      <p:cViewPr varScale="1">
        <p:scale>
          <a:sx n="68" d="100"/>
          <a:sy n="68" d="100"/>
        </p:scale>
        <p:origin x="-528"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514350" y="5349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9" name="Title 28"/>
          <p:cNvSpPr>
            <a:spLocks noGrp="1"/>
          </p:cNvSpPr>
          <p:nvPr>
            <p:ph type="ctrTitle"/>
          </p:nvPr>
        </p:nvSpPr>
        <p:spPr>
          <a:xfrm>
            <a:off x="381000" y="4853411"/>
            <a:ext cx="8458200" cy="1222375"/>
          </a:xfrm>
        </p:spPr>
        <p:txBody>
          <a:bodyPr anchor="t"/>
          <a:lstStyle/>
          <a:p>
            <a:r>
              <a:rPr kumimoji="0" lang="en-US" smtClean="0"/>
              <a:t>Click to edit Master title style</a:t>
            </a:r>
            <a:endParaRPr kumimoji="0" lang="en-US"/>
          </a:p>
        </p:txBody>
      </p:sp>
      <p:sp>
        <p:nvSpPr>
          <p:cNvPr id="9" name="Subtitle 8"/>
          <p:cNvSpPr>
            <a:spLocks noGrp="1"/>
          </p:cNvSpPr>
          <p:nvPr>
            <p:ph type="subTitle" idx="1"/>
          </p:nvPr>
        </p:nvSpPr>
        <p:spPr>
          <a:xfrm>
            <a:off x="381000" y="3886200"/>
            <a:ext cx="8458200" cy="914400"/>
          </a:xfrm>
        </p:spPr>
        <p:txBody>
          <a:bodyPr anchor="b"/>
          <a:lstStyle>
            <a:lvl1pPr marL="0" indent="0" algn="l">
              <a:buNone/>
              <a:defRPr sz="2400">
                <a:solidFill>
                  <a:schemeClr val="tx2">
                    <a:shade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16" name="Date Placeholder 15"/>
          <p:cNvSpPr>
            <a:spLocks noGrp="1"/>
          </p:cNvSpPr>
          <p:nvPr>
            <p:ph type="dt" sz="half" idx="10"/>
          </p:nvPr>
        </p:nvSpPr>
        <p:spPr/>
        <p:txBody>
          <a:bodyPr/>
          <a:lstStyle/>
          <a:p>
            <a:fld id="{8217A63F-ED0C-4EC6-B00C-093738EF5067}" type="datetimeFigureOut">
              <a:rPr lang="en-US" smtClean="0"/>
              <a:pPr/>
              <a:t>11/14/2014</a:t>
            </a:fld>
            <a:endParaRPr lang="en-US"/>
          </a:p>
        </p:txBody>
      </p:sp>
      <p:sp>
        <p:nvSpPr>
          <p:cNvPr id="2" name="Footer Placeholder 1"/>
          <p:cNvSpPr>
            <a:spLocks noGrp="1"/>
          </p:cNvSpPr>
          <p:nvPr>
            <p:ph type="ftr" sz="quarter" idx="11"/>
          </p:nvPr>
        </p:nvSpPr>
        <p:spPr/>
        <p:txBody>
          <a:bodyPr/>
          <a:lstStyle/>
          <a:p>
            <a:endParaRPr lang="en-US"/>
          </a:p>
        </p:txBody>
      </p:sp>
      <p:sp>
        <p:nvSpPr>
          <p:cNvPr id="15" name="Slide Number Placeholder 14"/>
          <p:cNvSpPr>
            <a:spLocks noGrp="1"/>
          </p:cNvSpPr>
          <p:nvPr>
            <p:ph type="sldNum" sz="quarter" idx="12"/>
          </p:nvPr>
        </p:nvSpPr>
        <p:spPr>
          <a:xfrm>
            <a:off x="8229600" y="6473952"/>
            <a:ext cx="758952" cy="246888"/>
          </a:xfrm>
        </p:spPr>
        <p:txBody>
          <a:bodyPr/>
          <a:lstStyle/>
          <a:p>
            <a:fld id="{481D207E-08D3-49DC-8BF9-E1580BAF754C}" type="slidenum">
              <a:rPr lang="en-US" smtClean="0"/>
              <a:pPr/>
              <a:t>‹#›</a:t>
            </a:fld>
            <a:endParaRPr lang="en-US"/>
          </a:p>
        </p:txBody>
      </p:sp>
    </p:spTree>
  </p:cSld>
  <p:clrMapOvr>
    <a:masterClrMapping/>
  </p:clrMapOvr>
  <p:transition spd="slow">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217A63F-ED0C-4EC6-B00C-093738EF5067}" type="datetimeFigureOut">
              <a:rPr lang="en-US" smtClean="0"/>
              <a:pPr/>
              <a:t>11/14/2014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1D207E-08D3-49DC-8BF9-E1580BAF754C}" type="slidenum">
              <a:rPr lang="en-US" smtClean="0"/>
              <a:pPr/>
              <a:t>‹#›</a:t>
            </a:fld>
            <a:endParaRPr lang="en-US"/>
          </a:p>
        </p:txBody>
      </p:sp>
    </p:spTree>
  </p:cSld>
  <p:clrMapOvr>
    <a:masterClrMapping/>
  </p:clrMapOvr>
  <p:transition spd="slow">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49276"/>
            <a:ext cx="18288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549276"/>
            <a:ext cx="62484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217A63F-ED0C-4EC6-B00C-093738EF5067}" type="datetimeFigureOut">
              <a:rPr lang="en-US" smtClean="0"/>
              <a:pPr/>
              <a:t>11/14/2014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1D207E-08D3-49DC-8BF9-E1580BAF754C}" type="slidenum">
              <a:rPr lang="en-US" smtClean="0"/>
              <a:pPr/>
              <a:t>‹#›</a:t>
            </a:fld>
            <a:endParaRPr lang="en-US"/>
          </a:p>
        </p:txBody>
      </p:sp>
    </p:spTree>
  </p:cSld>
  <p:clrMapOvr>
    <a:masterClrMapping/>
  </p:clrMapOvr>
  <p:transition spd="slow">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8217A63F-ED0C-4EC6-B00C-093738EF5067}" type="datetimeFigureOut">
              <a:rPr lang="en-US" smtClean="0"/>
              <a:pPr/>
              <a:t>11/14/2014</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481D207E-08D3-49DC-8BF9-E1580BAF754C}"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ransition spd="slow">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217A63F-ED0C-4EC6-B00C-093738EF5067}" type="datetimeFigureOut">
              <a:rPr lang="en-US" smtClean="0"/>
              <a:pPr/>
              <a:t>11/14/2014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1D207E-08D3-49DC-8BF9-E1580BAF754C}" type="slidenum">
              <a:rPr lang="en-US" smtClean="0"/>
              <a:pPr/>
              <a:t>‹#›</a:t>
            </a:fld>
            <a:endParaRPr lang="en-US"/>
          </a:p>
        </p:txBody>
      </p:sp>
    </p:spTree>
  </p:cSld>
  <p:clrMapOvr>
    <a:masterClrMapping/>
  </p:clrMapOvr>
  <p:transition spd="slow">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8217A63F-ED0C-4EC6-B00C-093738EF5067}" type="datetimeFigureOut">
              <a:rPr lang="en-US" smtClean="0"/>
              <a:pPr/>
              <a:t>11/14/2014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1D207E-08D3-49DC-8BF9-E1580BAF754C}"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transition spd="slow">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8217A63F-ED0C-4EC6-B00C-093738EF5067}" type="datetimeFigureOut">
              <a:rPr lang="en-US" smtClean="0"/>
              <a:pPr/>
              <a:t>11/14/2014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1D207E-08D3-49DC-8BF9-E1580BAF754C}" type="slidenum">
              <a:rPr lang="en-US" smtClean="0"/>
              <a:pPr/>
              <a:t>‹#›</a:t>
            </a:fld>
            <a:endParaRPr lang="en-US"/>
          </a:p>
        </p:txBody>
      </p:sp>
    </p:spTree>
  </p:cSld>
  <p:clrMapOvr>
    <a:masterClrMapping/>
  </p:clrMapOvr>
  <p:transition spd="slow">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8217A63F-ED0C-4EC6-B00C-093738EF5067}" type="datetimeFigureOut">
              <a:rPr lang="en-US" smtClean="0"/>
              <a:pPr/>
              <a:t>11/14/2014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1D207E-08D3-49DC-8BF9-E1580BAF754C}" type="slidenum">
              <a:rPr lang="en-US" smtClean="0"/>
              <a:pPr/>
              <a:t>‹#›</a:t>
            </a:fld>
            <a:endParaRPr lang="en-US"/>
          </a:p>
        </p:txBody>
      </p:sp>
    </p:spTree>
  </p:cSld>
  <p:clrMapOvr>
    <a:masterClrMapping/>
  </p:clrMapOvr>
  <p:transition spd="slow">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8217A63F-ED0C-4EC6-B00C-093738EF5067}" type="datetimeFigureOut">
              <a:rPr lang="en-US" smtClean="0"/>
              <a:pPr/>
              <a:t>11/14/2014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1D207E-08D3-49DC-8BF9-E1580BAF754C}" type="slidenum">
              <a:rPr lang="en-US" smtClean="0"/>
              <a:pPr/>
              <a:t>‹#›</a:t>
            </a:fld>
            <a:endParaRPr lang="en-US"/>
          </a:p>
        </p:txBody>
      </p:sp>
    </p:spTree>
  </p:cSld>
  <p:clrMapOvr>
    <a:masterClrMapping/>
  </p:clrMapOvr>
  <p:transition spd="slow">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17A63F-ED0C-4EC6-B00C-093738EF5067}" type="datetimeFigureOut">
              <a:rPr lang="en-US" smtClean="0"/>
              <a:pPr/>
              <a:t>11/14/2014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1D207E-08D3-49DC-8BF9-E1580BAF754C}" type="slidenum">
              <a:rPr lang="en-US" smtClean="0"/>
              <a:pPr/>
              <a:t>‹#›</a:t>
            </a:fld>
            <a:endParaRPr lang="en-US"/>
          </a:p>
        </p:txBody>
      </p:sp>
    </p:spTree>
  </p:cSld>
  <p:clrMapOvr>
    <a:masterClrMapping/>
  </p:clrMapOvr>
  <p:transition spd="slow">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8217A63F-ED0C-4EC6-B00C-093738EF5067}" type="datetimeFigureOut">
              <a:rPr lang="en-US" smtClean="0"/>
              <a:pPr/>
              <a:t>11/14/2014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1D207E-08D3-49DC-8BF9-E1580BAF754C}" type="slidenum">
              <a:rPr lang="en-US" smtClean="0"/>
              <a:pPr/>
              <a:t>‹#›</a:t>
            </a:fld>
            <a:endParaRPr lang="en-US"/>
          </a:p>
        </p:txBody>
      </p:sp>
    </p:spTree>
  </p:cSld>
  <p:clrMapOvr>
    <a:masterClrMapping/>
  </p:clrMapOvr>
  <p:transition spd="slow">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kumimoji="0" lang="en-US" smtClean="0"/>
              <a:t>Click to edit Master title style</a:t>
            </a:r>
            <a:endParaRPr kumimoji="0" lang="en-US"/>
          </a:p>
        </p:txBody>
      </p:sp>
      <p:sp>
        <p:nvSpPr>
          <p:cNvPr id="27" name="Content Placeholder 26"/>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5" name="Date Placeholder 24"/>
          <p:cNvSpPr>
            <a:spLocks noGrp="1"/>
          </p:cNvSpPr>
          <p:nvPr>
            <p:ph type="dt" sz="half" idx="10"/>
          </p:nvPr>
        </p:nvSpPr>
        <p:spPr/>
        <p:txBody>
          <a:bodyPr/>
          <a:lstStyle/>
          <a:p>
            <a:fld id="{8217A63F-ED0C-4EC6-B00C-093738EF5067}" type="datetimeFigureOut">
              <a:rPr lang="en-US" smtClean="0"/>
              <a:pPr/>
              <a:t>11/14/2014</a:t>
            </a:fld>
            <a:endParaRPr lang="en-US"/>
          </a:p>
        </p:txBody>
      </p:sp>
      <p:sp>
        <p:nvSpPr>
          <p:cNvPr id="19" name="Footer Placeholder 18"/>
          <p:cNvSpPr>
            <a:spLocks noGrp="1"/>
          </p:cNvSpPr>
          <p:nvPr>
            <p:ph type="ftr" sz="quarter" idx="11"/>
          </p:nvPr>
        </p:nvSpPr>
        <p:spPr>
          <a:xfrm>
            <a:off x="3581400" y="76200"/>
            <a:ext cx="2895600" cy="288925"/>
          </a:xfrm>
        </p:spPr>
        <p:txBody>
          <a:bodyPr/>
          <a:lstStyle/>
          <a:p>
            <a:endParaRPr lang="en-US"/>
          </a:p>
        </p:txBody>
      </p:sp>
      <p:sp>
        <p:nvSpPr>
          <p:cNvPr id="16" name="Slide Number Placeholder 15"/>
          <p:cNvSpPr>
            <a:spLocks noGrp="1"/>
          </p:cNvSpPr>
          <p:nvPr>
            <p:ph type="sldNum" sz="quarter" idx="12"/>
          </p:nvPr>
        </p:nvSpPr>
        <p:spPr>
          <a:xfrm>
            <a:off x="8229600" y="6473952"/>
            <a:ext cx="758952" cy="246888"/>
          </a:xfrm>
        </p:spPr>
        <p:txBody>
          <a:bodyPr/>
          <a:lstStyle/>
          <a:p>
            <a:fld id="{481D207E-08D3-49DC-8BF9-E1580BAF754C}" type="slidenum">
              <a:rPr lang="en-US" smtClean="0"/>
              <a:pPr/>
              <a:t>‹#›</a:t>
            </a:fld>
            <a:endParaRPr lang="en-US"/>
          </a:p>
        </p:txBody>
      </p:sp>
    </p:spTree>
  </p:cSld>
  <p:clrMapOvr>
    <a:masterClrMapping/>
  </p:clrMapOvr>
  <p:transition spd="slow">
    <p:wipe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8217A63F-ED0C-4EC6-B00C-093738EF5067}" type="datetimeFigureOut">
              <a:rPr lang="en-US" smtClean="0"/>
              <a:pPr/>
              <a:t>11/14/2014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481D207E-08D3-49DC-8BF9-E1580BAF754C}"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transition spd="slow">
    <p:wipe dir="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217A63F-ED0C-4EC6-B00C-093738EF5067}" type="datetimeFigureOut">
              <a:rPr lang="en-US" smtClean="0"/>
              <a:pPr/>
              <a:t>11/14/2014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1D207E-08D3-49DC-8BF9-E1580BAF754C}" type="slidenum">
              <a:rPr lang="en-US" smtClean="0"/>
              <a:pPr/>
              <a:t>‹#›</a:t>
            </a:fld>
            <a:endParaRPr lang="en-US"/>
          </a:p>
        </p:txBody>
      </p:sp>
    </p:spTree>
  </p:cSld>
  <p:clrMapOvr>
    <a:masterClrMapping/>
  </p:clrMapOvr>
  <p:transition spd="slow">
    <p:wipe dir="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217A63F-ED0C-4EC6-B00C-093738EF5067}" type="datetimeFigureOut">
              <a:rPr lang="en-US" smtClean="0"/>
              <a:pPr/>
              <a:t>11/14/2014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1D207E-08D3-49DC-8BF9-E1580BAF754C}" type="slidenum">
              <a:rPr lang="en-US" smtClean="0"/>
              <a:pPr/>
              <a:t>‹#›</a:t>
            </a:fld>
            <a:endParaRPr lang="en-US"/>
          </a:p>
        </p:txBody>
      </p:sp>
    </p:spTree>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2"/>
      </p:bgRef>
    </p:bg>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514350" y="3444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Text Placeholder 5"/>
          <p:cNvSpPr>
            <a:spLocks noGrp="1"/>
          </p:cNvSpPr>
          <p:nvPr>
            <p:ph type="body" idx="1"/>
          </p:nvPr>
        </p:nvSpPr>
        <p:spPr>
          <a:xfrm>
            <a:off x="381000" y="1676400"/>
            <a:ext cx="8458200" cy="1219200"/>
          </a:xfrm>
        </p:spPr>
        <p:txBody>
          <a:bodyPr anchor="b"/>
          <a:lstStyle>
            <a:lvl1pPr marL="0" indent="0" algn="r">
              <a:buNone/>
              <a:defRPr sz="2000">
                <a:solidFill>
                  <a:schemeClr val="tx2">
                    <a:shade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19" name="Date Placeholder 18"/>
          <p:cNvSpPr>
            <a:spLocks noGrp="1"/>
          </p:cNvSpPr>
          <p:nvPr>
            <p:ph type="dt" sz="half" idx="10"/>
          </p:nvPr>
        </p:nvSpPr>
        <p:spPr/>
        <p:txBody>
          <a:bodyPr/>
          <a:lstStyle/>
          <a:p>
            <a:fld id="{8217A63F-ED0C-4EC6-B00C-093738EF5067}" type="datetimeFigureOut">
              <a:rPr lang="en-US" smtClean="0"/>
              <a:pPr/>
              <a:t>11/14/2014</a:t>
            </a:fld>
            <a:endParaRPr lang="en-US"/>
          </a:p>
        </p:txBody>
      </p:sp>
      <p:sp>
        <p:nvSpPr>
          <p:cNvPr id="11" name="Footer Placeholder 10"/>
          <p:cNvSpPr>
            <a:spLocks noGrp="1"/>
          </p:cNvSpPr>
          <p:nvPr>
            <p:ph type="ftr" sz="quarter" idx="11"/>
          </p:nvPr>
        </p:nvSpPr>
        <p:spPr/>
        <p:txBody>
          <a:bodyPr/>
          <a:lstStyle/>
          <a:p>
            <a:endParaRPr lang="en-US"/>
          </a:p>
        </p:txBody>
      </p:sp>
      <p:sp>
        <p:nvSpPr>
          <p:cNvPr id="16" name="Slide Number Placeholder 15"/>
          <p:cNvSpPr>
            <a:spLocks noGrp="1"/>
          </p:cNvSpPr>
          <p:nvPr>
            <p:ph type="sldNum" sz="quarter" idx="12"/>
          </p:nvPr>
        </p:nvSpPr>
        <p:spPr/>
        <p:txBody>
          <a:bodyPr/>
          <a:lstStyle/>
          <a:p>
            <a:fld id="{481D207E-08D3-49DC-8BF9-E1580BAF754C}" type="slidenum">
              <a:rPr lang="en-US" smtClean="0"/>
              <a:pPr/>
              <a:t>‹#›</a:t>
            </a:fld>
            <a:endParaRPr lang="en-US"/>
          </a:p>
        </p:txBody>
      </p:sp>
      <p:sp>
        <p:nvSpPr>
          <p:cNvPr id="8" name="Title 7"/>
          <p:cNvSpPr>
            <a:spLocks noGrp="1"/>
          </p:cNvSpPr>
          <p:nvPr>
            <p:ph type="title"/>
          </p:nvPr>
        </p:nvSpPr>
        <p:spPr>
          <a:xfrm>
            <a:off x="180475" y="2947085"/>
            <a:ext cx="8686800" cy="1184825"/>
          </a:xfrm>
        </p:spPr>
        <p:txBody>
          <a:bodyPr rtlCol="0" anchor="t"/>
          <a:lstStyle>
            <a:lvl1pPr algn="r">
              <a:defRPr/>
            </a:lvl1pPr>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0" name="Title 19"/>
          <p:cNvSpPr>
            <a:spLocks noGrp="1"/>
          </p:cNvSpPr>
          <p:nvPr>
            <p:ph type="title"/>
          </p:nvPr>
        </p:nvSpPr>
        <p:spPr>
          <a:xfrm>
            <a:off x="301752" y="457200"/>
            <a:ext cx="8686800" cy="841248"/>
          </a:xfrm>
        </p:spPr>
        <p:txBody>
          <a:bodyPr/>
          <a:lstStyle/>
          <a:p>
            <a:r>
              <a:rPr kumimoji="0" lang="en-US" smtClean="0"/>
              <a:t>Click to edit Master title style</a:t>
            </a:r>
            <a:endParaRPr kumimoji="0" lang="en-US"/>
          </a:p>
        </p:txBody>
      </p:sp>
      <p:sp>
        <p:nvSpPr>
          <p:cNvPr id="14" name="Content Placeholder 13"/>
          <p:cNvSpPr>
            <a:spLocks noGrp="1"/>
          </p:cNvSpPr>
          <p:nvPr>
            <p:ph sz="half" idx="1"/>
          </p:nvPr>
        </p:nvSpPr>
        <p:spPr>
          <a:xfrm>
            <a:off x="304800" y="1600200"/>
            <a:ext cx="4191000" cy="4724400"/>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2"/>
          </p:nvPr>
        </p:nvSpPr>
        <p:spPr>
          <a:xfrm>
            <a:off x="4648200" y="1600200"/>
            <a:ext cx="4343400" cy="4724400"/>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0"/>
          </p:nvPr>
        </p:nvSpPr>
        <p:spPr/>
        <p:txBody>
          <a:bodyPr/>
          <a:lstStyle/>
          <a:p>
            <a:fld id="{8217A63F-ED0C-4EC6-B00C-093738EF5067}" type="datetimeFigureOut">
              <a:rPr lang="en-US" smtClean="0"/>
              <a:pPr/>
              <a:t>11/14/2014</a:t>
            </a:fld>
            <a:endParaRPr lang="en-US"/>
          </a:p>
        </p:txBody>
      </p:sp>
      <p:sp>
        <p:nvSpPr>
          <p:cNvPr id="10" name="Footer Placeholder 9"/>
          <p:cNvSpPr>
            <a:spLocks noGrp="1"/>
          </p:cNvSpPr>
          <p:nvPr>
            <p:ph type="ftr" sz="quarter" idx="11"/>
          </p:nvPr>
        </p:nvSpPr>
        <p:spPr/>
        <p:txBody>
          <a:bodyPr/>
          <a:lstStyle/>
          <a:p>
            <a:endParaRPr lang="en-US"/>
          </a:p>
        </p:txBody>
      </p:sp>
      <p:sp>
        <p:nvSpPr>
          <p:cNvPr id="31" name="Slide Number Placeholder 30"/>
          <p:cNvSpPr>
            <a:spLocks noGrp="1"/>
          </p:cNvSpPr>
          <p:nvPr>
            <p:ph type="sldNum" sz="quarter" idx="12"/>
          </p:nvPr>
        </p:nvSpPr>
        <p:spPr/>
        <p:txBody>
          <a:bodyPr/>
          <a:lstStyle/>
          <a:p>
            <a:fld id="{481D207E-08D3-49DC-8BF9-E1580BAF754C}" type="slidenum">
              <a:rPr lang="en-US" smtClean="0"/>
              <a:pPr/>
              <a:t>‹#›</a:t>
            </a:fld>
            <a:endParaRPr lang="en-US"/>
          </a:p>
        </p:txBody>
      </p:sp>
    </p:spTree>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9" name="Title 28"/>
          <p:cNvSpPr>
            <a:spLocks noGrp="1"/>
          </p:cNvSpPr>
          <p:nvPr>
            <p:ph type="title"/>
          </p:nvPr>
        </p:nvSpPr>
        <p:spPr>
          <a:xfrm>
            <a:off x="304800" y="5410200"/>
            <a:ext cx="8610600" cy="882650"/>
          </a:xfrm>
        </p:spPr>
        <p:txBody>
          <a:bodyPr anchor="ctr"/>
          <a:lstStyle>
            <a:lvl1pPr>
              <a:defRPr/>
            </a:lvl1pPr>
          </a:lstStyle>
          <a:p>
            <a:r>
              <a:rPr kumimoji="0" lang="en-US" smtClean="0"/>
              <a:t>Click to edit Master title style</a:t>
            </a:r>
            <a:endParaRPr kumimoji="0" lang="en-US"/>
          </a:p>
        </p:txBody>
      </p:sp>
      <p:sp>
        <p:nvSpPr>
          <p:cNvPr id="13" name="Text Placeholder 12"/>
          <p:cNvSpPr>
            <a:spLocks noGrp="1"/>
          </p:cNvSpPr>
          <p:nvPr>
            <p:ph type="body" idx="1"/>
          </p:nvPr>
        </p:nvSpPr>
        <p:spPr>
          <a:xfrm>
            <a:off x="281444" y="666750"/>
            <a:ext cx="4290556"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25" name="Text Placeholder 24"/>
          <p:cNvSpPr>
            <a:spLocks noGrp="1"/>
          </p:cNvSpPr>
          <p:nvPr>
            <p:ph type="body" sz="half" idx="3"/>
          </p:nvPr>
        </p:nvSpPr>
        <p:spPr>
          <a:xfrm>
            <a:off x="4645025" y="666750"/>
            <a:ext cx="4292241"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Content Placeholder 3"/>
          <p:cNvSpPr>
            <a:spLocks noGrp="1"/>
          </p:cNvSpPr>
          <p:nvPr>
            <p:ph sz="quarter" idx="2"/>
          </p:nvPr>
        </p:nvSpPr>
        <p:spPr>
          <a:xfrm>
            <a:off x="281444" y="1316037"/>
            <a:ext cx="4290556"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8" name="Content Placeholder 27"/>
          <p:cNvSpPr>
            <a:spLocks noGrp="1"/>
          </p:cNvSpPr>
          <p:nvPr>
            <p:ph sz="quarter" idx="4"/>
          </p:nvPr>
        </p:nvSpPr>
        <p:spPr>
          <a:xfrm>
            <a:off x="4648730" y="1316037"/>
            <a:ext cx="4288536"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0"/>
          </p:nvPr>
        </p:nvSpPr>
        <p:spPr/>
        <p:txBody>
          <a:bodyPr/>
          <a:lstStyle/>
          <a:p>
            <a:fld id="{8217A63F-ED0C-4EC6-B00C-093738EF5067}" type="datetimeFigureOut">
              <a:rPr lang="en-US" smtClean="0"/>
              <a:pPr/>
              <a:t>11/14/2014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229600" y="6477000"/>
            <a:ext cx="762000" cy="246888"/>
          </a:xfrm>
        </p:spPr>
        <p:txBody>
          <a:bodyPr/>
          <a:lstStyle/>
          <a:p>
            <a:fld id="{481D207E-08D3-49DC-8BF9-E1580BAF754C}" type="slidenum">
              <a:rPr lang="en-US" smtClean="0"/>
              <a:pPr/>
              <a:t>‹#›</a:t>
            </a:fld>
            <a:endParaRPr lang="en-US"/>
          </a:p>
        </p:txBody>
      </p:sp>
      <p:sp>
        <p:nvSpPr>
          <p:cNvPr id="11" name="Straight Connector 10"/>
          <p:cNvSpPr>
            <a:spLocks noChangeShapeType="1"/>
          </p:cNvSpPr>
          <p:nvPr/>
        </p:nvSpPr>
        <p:spPr bwMode="auto">
          <a:xfrm>
            <a:off x="514350" y="6019800"/>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0" name="Title 29"/>
          <p:cNvSpPr>
            <a:spLocks noGrp="1"/>
          </p:cNvSpPr>
          <p:nvPr>
            <p:ph type="title"/>
          </p:nvPr>
        </p:nvSpPr>
        <p:spPr>
          <a:xfrm>
            <a:off x="301752" y="457200"/>
            <a:ext cx="8686800" cy="841248"/>
          </a:xfrm>
        </p:spPr>
        <p:txBody>
          <a:bodyPr/>
          <a:lstStyle/>
          <a:p>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p>
            <a:fld id="{8217A63F-ED0C-4EC6-B00C-093738EF5067}" type="datetimeFigureOut">
              <a:rPr lang="en-US" smtClean="0"/>
              <a:pPr/>
              <a:t>11/14/2014</a:t>
            </a:fld>
            <a:endParaRPr lang="en-US"/>
          </a:p>
        </p:txBody>
      </p:sp>
      <p:sp>
        <p:nvSpPr>
          <p:cNvPr id="21" name="Footer Placeholder 20"/>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1D207E-08D3-49DC-8BF9-E1580BAF754C}" type="slidenum">
              <a:rPr lang="en-US" smtClean="0"/>
              <a:pPr/>
              <a:t>‹#›</a:t>
            </a:fld>
            <a:endParaRPr lang="en-US"/>
          </a:p>
        </p:txBody>
      </p:sp>
    </p:spTree>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217A63F-ED0C-4EC6-B00C-093738EF5067}" type="datetimeFigureOut">
              <a:rPr lang="en-US" smtClean="0"/>
              <a:pPr/>
              <a:t>11/14/2014</a:t>
            </a:fld>
            <a:endParaRPr lang="en-US"/>
          </a:p>
        </p:txBody>
      </p:sp>
      <p:sp>
        <p:nvSpPr>
          <p:cNvPr id="24" name="Footer Placeholder 23"/>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1D207E-08D3-49DC-8BF9-E1580BAF754C}" type="slidenum">
              <a:rPr lang="en-US" smtClean="0"/>
              <a:pPr/>
              <a:t>‹#›</a:t>
            </a:fld>
            <a:endParaRPr lang="en-US"/>
          </a:p>
        </p:txBody>
      </p:sp>
    </p:spTree>
  </p:cSld>
  <p:clrMapOvr>
    <a:masterClrMapping/>
  </p:clrMapOvr>
  <p:transition spd="slow">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Straight Connector 7"/>
          <p:cNvSpPr>
            <a:spLocks noChangeShapeType="1"/>
          </p:cNvSpPr>
          <p:nvPr/>
        </p:nvSpPr>
        <p:spPr bwMode="auto">
          <a:xfrm>
            <a:off x="514350" y="5849117"/>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Title 11"/>
          <p:cNvSpPr>
            <a:spLocks noGrp="1"/>
          </p:cNvSpPr>
          <p:nvPr>
            <p:ph type="title"/>
          </p:nvPr>
        </p:nvSpPr>
        <p:spPr>
          <a:xfrm>
            <a:off x="457200" y="5486400"/>
            <a:ext cx="8458200" cy="520700"/>
          </a:xfrm>
        </p:spPr>
        <p:txBody>
          <a:bodyPr anchor="ctr"/>
          <a:lstStyle>
            <a:lvl1pPr algn="l">
              <a:buNone/>
              <a:defRPr sz="2000" b="1"/>
            </a:lvl1pPr>
          </a:lstStyle>
          <a:p>
            <a:r>
              <a:rPr kumimoji="0" lang="en-US" smtClean="0"/>
              <a:t>Click to edit Master title style</a:t>
            </a:r>
            <a:endParaRPr kumimoji="0" lang="en-US"/>
          </a:p>
        </p:txBody>
      </p:sp>
      <p:sp>
        <p:nvSpPr>
          <p:cNvPr id="26" name="Text Placeholder 25"/>
          <p:cNvSpPr>
            <a:spLocks noGrp="1"/>
          </p:cNvSpPr>
          <p:nvPr>
            <p:ph type="body" idx="2"/>
          </p:nvPr>
        </p:nvSpPr>
        <p:spPr>
          <a:xfrm>
            <a:off x="457200" y="609600"/>
            <a:ext cx="3008313" cy="4800600"/>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14" name="Content Placeholder 13"/>
          <p:cNvSpPr>
            <a:spLocks noGrp="1"/>
          </p:cNvSpPr>
          <p:nvPr>
            <p:ph sz="half" idx="1"/>
          </p:nvPr>
        </p:nvSpPr>
        <p:spPr>
          <a:xfrm>
            <a:off x="3575050" y="609600"/>
            <a:ext cx="5340350" cy="480060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5" name="Date Placeholder 24"/>
          <p:cNvSpPr>
            <a:spLocks noGrp="1"/>
          </p:cNvSpPr>
          <p:nvPr>
            <p:ph type="dt" sz="half" idx="10"/>
          </p:nvPr>
        </p:nvSpPr>
        <p:spPr/>
        <p:txBody>
          <a:bodyPr/>
          <a:lstStyle/>
          <a:p>
            <a:fld id="{8217A63F-ED0C-4EC6-B00C-093738EF5067}" type="datetimeFigureOut">
              <a:rPr lang="en-US" smtClean="0"/>
              <a:pPr/>
              <a:t>11/14/2014</a:t>
            </a:fld>
            <a:endParaRPr lang="en-US"/>
          </a:p>
        </p:txBody>
      </p:sp>
      <p:sp>
        <p:nvSpPr>
          <p:cNvPr id="29" name="Footer Placeholder 28"/>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1D207E-08D3-49DC-8BF9-E1580BAF754C}" type="slidenum">
              <a:rPr lang="en-US" smtClean="0"/>
              <a:pPr/>
              <a:t>‹#›</a:t>
            </a:fld>
            <a:endParaRPr lang="en-US"/>
          </a:p>
        </p:txBody>
      </p:sp>
    </p:spTree>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3" name="Picture Placeholder 12"/>
          <p:cNvSpPr>
            <a:spLocks noGrp="1"/>
          </p:cNvSpPr>
          <p:nvPr>
            <p:ph type="pic" idx="1"/>
          </p:nvPr>
        </p:nvSpPr>
        <p:spPr>
          <a:xfrm>
            <a:off x="3505200" y="616634"/>
            <a:ext cx="5029200" cy="3657600"/>
          </a:xfrm>
          <a:solidFill>
            <a:schemeClr val="bg1"/>
          </a:solidFill>
          <a:ln w="6350">
            <a:solidFill>
              <a:schemeClr val="accent1"/>
            </a:solidFill>
          </a:ln>
          <a:effectLst>
            <a:reflection blurRad="1000" stA="49000" endA="500" endPos="10000" dist="900" dir="5400000" sy="-90000" algn="bl" rotWithShape="0"/>
          </a:effectLst>
        </p:spPr>
        <p:txBody>
          <a:bodyPr/>
          <a:lstStyle>
            <a:lvl1pPr marL="0" indent="0">
              <a:buNone/>
              <a:defRPr sz="3200"/>
            </a:lvl1pPr>
          </a:lstStyle>
          <a:p>
            <a:r>
              <a:rPr kumimoji="0" lang="en-US" smtClean="0"/>
              <a:t>Click icon to add picture</a:t>
            </a:r>
            <a:endParaRPr kumimoji="0" lang="en-US" dirty="0"/>
          </a:p>
        </p:txBody>
      </p:sp>
      <p:sp>
        <p:nvSpPr>
          <p:cNvPr id="7" name="Date Placeholder 6"/>
          <p:cNvSpPr>
            <a:spLocks noGrp="1"/>
          </p:cNvSpPr>
          <p:nvPr>
            <p:ph type="dt" sz="half" idx="10"/>
          </p:nvPr>
        </p:nvSpPr>
        <p:spPr/>
        <p:txBody>
          <a:bodyPr/>
          <a:lstStyle/>
          <a:p>
            <a:fld id="{8217A63F-ED0C-4EC6-B00C-093738EF5067}" type="datetimeFigureOut">
              <a:rPr lang="en-US" smtClean="0"/>
              <a:pPr/>
              <a:t>11/14/2014</a:t>
            </a:fld>
            <a:endParaRPr lang="en-US"/>
          </a:p>
        </p:txBody>
      </p:sp>
      <p:sp>
        <p:nvSpPr>
          <p:cNvPr id="5" name="Footer Placeholder 4"/>
          <p:cNvSpPr>
            <a:spLocks noGrp="1"/>
          </p:cNvSpPr>
          <p:nvPr>
            <p:ph type="ftr" sz="quarter" idx="11"/>
          </p:nvPr>
        </p:nvSpPr>
        <p:spPr/>
        <p:txBody>
          <a:bodyPr/>
          <a:lstStyle/>
          <a:p>
            <a:endParaRPr lang="en-US"/>
          </a:p>
        </p:txBody>
      </p:sp>
      <p:sp>
        <p:nvSpPr>
          <p:cNvPr id="31" name="Slide Number Placeholder 30"/>
          <p:cNvSpPr>
            <a:spLocks noGrp="1"/>
          </p:cNvSpPr>
          <p:nvPr>
            <p:ph type="sldNum" sz="quarter" idx="12"/>
          </p:nvPr>
        </p:nvSpPr>
        <p:spPr/>
        <p:txBody>
          <a:bodyPr/>
          <a:lstStyle/>
          <a:p>
            <a:fld id="{481D207E-08D3-49DC-8BF9-E1580BAF754C}" type="slidenum">
              <a:rPr lang="en-US" smtClean="0"/>
              <a:pPr/>
              <a:t>‹#›</a:t>
            </a:fld>
            <a:endParaRPr lang="en-US"/>
          </a:p>
        </p:txBody>
      </p:sp>
      <p:sp>
        <p:nvSpPr>
          <p:cNvPr id="17" name="Title 16"/>
          <p:cNvSpPr>
            <a:spLocks noGrp="1"/>
          </p:cNvSpPr>
          <p:nvPr>
            <p:ph type="title"/>
          </p:nvPr>
        </p:nvSpPr>
        <p:spPr>
          <a:xfrm>
            <a:off x="381000" y="4993760"/>
            <a:ext cx="5867400" cy="522288"/>
          </a:xfrm>
        </p:spPr>
        <p:txBody>
          <a:bodyPr anchor="ctr"/>
          <a:lstStyle>
            <a:lvl1pPr algn="l">
              <a:buNone/>
              <a:defRPr sz="2000" b="1"/>
            </a:lvl1pPr>
          </a:lstStyle>
          <a:p>
            <a:r>
              <a:rPr kumimoji="0" lang="en-US" smtClean="0"/>
              <a:t>Click to edit Master title style</a:t>
            </a:r>
            <a:endParaRPr kumimoji="0" lang="en-US"/>
          </a:p>
        </p:txBody>
      </p:sp>
      <p:sp>
        <p:nvSpPr>
          <p:cNvPr id="26" name="Text Placeholder 25"/>
          <p:cNvSpPr>
            <a:spLocks noGrp="1"/>
          </p:cNvSpPr>
          <p:nvPr>
            <p:ph type="body" sz="half" idx="2"/>
          </p:nvPr>
        </p:nvSpPr>
        <p:spPr>
          <a:xfrm>
            <a:off x="381000" y="5533218"/>
            <a:ext cx="5867400" cy="768350"/>
          </a:xfrm>
        </p:spPr>
        <p:txBody>
          <a:bodyPr lIns="109728" tIns="0"/>
          <a:lstStyle>
            <a:lvl1pPr marL="0" indent="0">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Tree>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Text Placeholder 7"/>
          <p:cNvSpPr>
            <a:spLocks noGrp="1"/>
          </p:cNvSpPr>
          <p:nvPr>
            <p:ph type="body" idx="1"/>
          </p:nvPr>
        </p:nvSpPr>
        <p:spPr>
          <a:xfrm>
            <a:off x="304800" y="1554162"/>
            <a:ext cx="86868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1" name="Date Placeholder 10"/>
          <p:cNvSpPr>
            <a:spLocks noGrp="1"/>
          </p:cNvSpPr>
          <p:nvPr>
            <p:ph type="dt" sz="half" idx="2"/>
          </p:nvPr>
        </p:nvSpPr>
        <p:spPr>
          <a:xfrm>
            <a:off x="6477000" y="76200"/>
            <a:ext cx="2514600" cy="288925"/>
          </a:xfrm>
          <a:prstGeom prst="rect">
            <a:avLst/>
          </a:prstGeom>
        </p:spPr>
        <p:txBody>
          <a:bodyPr vert="horz"/>
          <a:lstStyle>
            <a:lvl1pPr algn="l" eaLnBrk="1" latinLnBrk="0" hangingPunct="1">
              <a:defRPr kumimoji="0" sz="1200">
                <a:solidFill>
                  <a:schemeClr val="accent1">
                    <a:shade val="75000"/>
                  </a:schemeClr>
                </a:solidFill>
              </a:defRPr>
            </a:lvl1pPr>
          </a:lstStyle>
          <a:p>
            <a:fld id="{8217A63F-ED0C-4EC6-B00C-093738EF5067}" type="datetimeFigureOut">
              <a:rPr lang="en-US" smtClean="0"/>
              <a:pPr/>
              <a:t>11/14/2014</a:t>
            </a:fld>
            <a:endParaRPr lang="en-US"/>
          </a:p>
        </p:txBody>
      </p:sp>
      <p:sp>
        <p:nvSpPr>
          <p:cNvPr id="28" name="Footer Placeholder 27"/>
          <p:cNvSpPr>
            <a:spLocks noGrp="1"/>
          </p:cNvSpPr>
          <p:nvPr>
            <p:ph type="ftr" sz="quarter" idx="3"/>
          </p:nvPr>
        </p:nvSpPr>
        <p:spPr>
          <a:xfrm>
            <a:off x="3124200" y="76200"/>
            <a:ext cx="3352800" cy="288925"/>
          </a:xfrm>
          <a:prstGeom prst="rect">
            <a:avLst/>
          </a:prstGeom>
        </p:spPr>
        <p:txBody>
          <a:bodyPr vert="horz"/>
          <a:lstStyle>
            <a:lvl1pPr algn="r" eaLnBrk="1" latinLnBrk="0" hangingPunct="1">
              <a:defRPr kumimoji="0" sz="1200">
                <a:solidFill>
                  <a:schemeClr val="accent1">
                    <a:shade val="75000"/>
                  </a:schemeClr>
                </a:solidFill>
              </a:defRPr>
            </a:lvl1pPr>
          </a:lstStyle>
          <a:p>
            <a:endParaRPr lang="en-US"/>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a:lstStyle>
            <a:lvl1pPr algn="r" eaLnBrk="1" latinLnBrk="0" hangingPunct="1">
              <a:defRPr kumimoji="0" sz="1200">
                <a:solidFill>
                  <a:schemeClr val="accent1">
                    <a:shade val="75000"/>
                  </a:schemeClr>
                </a:solidFill>
              </a:defRPr>
            </a:lvl1pPr>
          </a:lstStyle>
          <a:p>
            <a:fld id="{481D207E-08D3-49DC-8BF9-E1580BAF754C}" type="slidenum">
              <a:rPr lang="en-US" smtClean="0"/>
              <a:pPr/>
              <a:t>‹#›</a:t>
            </a:fld>
            <a:endParaRPr lang="en-US"/>
          </a:p>
        </p:txBody>
      </p:sp>
      <p:sp>
        <p:nvSpPr>
          <p:cNvPr id="10" name="Title Placeholder 9"/>
          <p:cNvSpPr>
            <a:spLocks noGrp="1"/>
          </p:cNvSpPr>
          <p:nvPr>
            <p:ph type="title"/>
          </p:nvPr>
        </p:nvSpPr>
        <p:spPr>
          <a:xfrm>
            <a:off x="304800" y="457200"/>
            <a:ext cx="8686800" cy="838200"/>
          </a:xfrm>
          <a:prstGeom prst="rect">
            <a:avLst/>
          </a:prstGeom>
        </p:spPr>
        <p:txBody>
          <a:bodyPr vert="horz" anchor="ctr">
            <a:normAutofit/>
          </a:bodyPr>
          <a:lstStyle/>
          <a:p>
            <a:r>
              <a:rPr kumimoji="0" lang="en-US" smtClean="0"/>
              <a:t>Click to edit Master title style</a:t>
            </a:r>
            <a:endParaRPr kumimoji="0" lang="en-US"/>
          </a:p>
        </p:txBody>
      </p:sp>
      <p:sp>
        <p:nvSpPr>
          <p:cNvPr id="9" name="Straight Connector 8"/>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Straight Connector 11"/>
          <p:cNvSpPr>
            <a:spLocks noChangeShapeType="1"/>
          </p:cNvSpPr>
          <p:nvPr/>
        </p:nvSpPr>
        <p:spPr bwMode="auto">
          <a:xfrm>
            <a:off x="514350" y="1057986"/>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slow">
    <p:wipe dir="r"/>
  </p:transition>
  <p:txStyles>
    <p:titleStyle>
      <a:lvl1pPr algn="l" rtl="0" eaLnBrk="1" latinLnBrk="0" hangingPunct="1">
        <a:spcBef>
          <a:spcPct val="0"/>
        </a:spcBef>
        <a:buNone/>
        <a:defRPr kumimoji="0" sz="3600" kern="1200" cap="all" baseline="0">
          <a:solidFill>
            <a:schemeClr val="tx2"/>
          </a:solidFill>
          <a:effectLst>
            <a:reflection blurRad="12700" stA="48000" endA="300" endPos="55000" dir="5400000" sy="-90000" algn="bl" rotWithShape="0"/>
          </a:effectLst>
          <a:latin typeface="+mj-lt"/>
          <a:ea typeface="+mj-ea"/>
          <a:cs typeface="+mj-cs"/>
        </a:defRPr>
      </a:lvl1pPr>
    </p:titleStyle>
    <p:body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8217A63F-ED0C-4EC6-B00C-093738EF5067}" type="datetimeFigureOut">
              <a:rPr lang="en-US" smtClean="0"/>
              <a:pPr/>
              <a:t>11/14/2014</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481D207E-08D3-49DC-8BF9-E1580BAF754C}"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spd="slow">
    <p:wipe dir="r"/>
  </p:transition>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en.wikipedia.org/wiki/Training" TargetMode="External"/><Relationship Id="rId2" Type="http://schemas.openxmlformats.org/officeDocument/2006/relationships/hyperlink" Target="http://en.wikipedia.org/wiki/Recruitment" TargetMode="External"/><Relationship Id="rId1" Type="http://schemas.openxmlformats.org/officeDocument/2006/relationships/slideLayout" Target="../slideLayouts/slideLayout2.xml"/><Relationship Id="rId4" Type="http://schemas.openxmlformats.org/officeDocument/2006/relationships/hyperlink" Target="http://en.wikipedia.org/wiki/Performance_appraisal"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3000" r="-13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90600"/>
            <a:ext cx="7772400" cy="1752600"/>
          </a:xfrm>
          <a:effectLst>
            <a:glow rad="228600">
              <a:schemeClr val="accent6">
                <a:satMod val="175000"/>
                <a:alpha val="40000"/>
              </a:schemeClr>
            </a:glow>
            <a:outerShdw blurRad="40000" dist="20000" dir="5400000" rotWithShape="0">
              <a:srgbClr val="000000">
                <a:alpha val="38000"/>
              </a:srgbClr>
            </a:outerShdw>
          </a:effectLst>
        </p:spPr>
        <p:style>
          <a:lnRef idx="1">
            <a:schemeClr val="accent5"/>
          </a:lnRef>
          <a:fillRef idx="2">
            <a:schemeClr val="accent5"/>
          </a:fillRef>
          <a:effectRef idx="1">
            <a:schemeClr val="accent5"/>
          </a:effectRef>
          <a:fontRef idx="minor">
            <a:schemeClr val="dk1"/>
          </a:fontRef>
        </p:style>
        <p:txBody>
          <a:bodyPr>
            <a:no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en-US" sz="4800" b="1" cap="none" dirty="0" smtClean="0">
                <a:ln/>
                <a:solidFill>
                  <a:schemeClr val="accent3"/>
                </a:solidFill>
                <a:effectLst/>
                <a:latin typeface="Times New Roman" pitchFamily="18" charset="0"/>
                <a:cs typeface="Times New Roman" pitchFamily="18" charset="0"/>
              </a:rPr>
              <a:t>Human Resource </a:t>
            </a:r>
            <a:r>
              <a:rPr lang="en-US" sz="4800" b="1" cap="none" dirty="0">
                <a:ln/>
                <a:solidFill>
                  <a:schemeClr val="accent3"/>
                </a:solidFill>
                <a:effectLst/>
                <a:latin typeface="Times New Roman" pitchFamily="18" charset="0"/>
                <a:cs typeface="Times New Roman" pitchFamily="18" charset="0"/>
              </a:rPr>
              <a:t>M</a:t>
            </a:r>
            <a:r>
              <a:rPr lang="en-US" sz="4800" b="1" cap="none" dirty="0" smtClean="0">
                <a:ln/>
                <a:solidFill>
                  <a:schemeClr val="accent3"/>
                </a:solidFill>
                <a:effectLst/>
                <a:latin typeface="Times New Roman" pitchFamily="18" charset="0"/>
                <a:cs typeface="Times New Roman" pitchFamily="18" charset="0"/>
              </a:rPr>
              <a:t>anagement </a:t>
            </a:r>
            <a:endParaRPr lang="en-US" sz="4800" b="1" cap="none" dirty="0">
              <a:ln/>
              <a:solidFill>
                <a:schemeClr val="accent3"/>
              </a:solidFill>
              <a:effectLst/>
              <a:latin typeface="Times New Roman" pitchFamily="18" charset="0"/>
              <a:cs typeface="Times New Roman" pitchFamily="18" charset="0"/>
            </a:endParaRPr>
          </a:p>
        </p:txBody>
      </p:sp>
      <p:sp>
        <p:nvSpPr>
          <p:cNvPr id="3" name="Subtitle 2"/>
          <p:cNvSpPr>
            <a:spLocks noGrp="1"/>
          </p:cNvSpPr>
          <p:nvPr>
            <p:ph type="subTitle" idx="1"/>
          </p:nvPr>
        </p:nvSpPr>
        <p:spPr>
          <a:xfrm>
            <a:off x="6400800" y="4876800"/>
            <a:ext cx="2743200" cy="1981200"/>
          </a:xfrm>
          <a:ln/>
        </p:spPr>
        <p:style>
          <a:lnRef idx="1">
            <a:schemeClr val="accent5"/>
          </a:lnRef>
          <a:fillRef idx="2">
            <a:schemeClr val="accent5"/>
          </a:fillRef>
          <a:effectRef idx="1">
            <a:schemeClr val="accent5"/>
          </a:effectRef>
          <a:fontRef idx="minor">
            <a:schemeClr val="dk1"/>
          </a:fontRef>
        </p:style>
        <p:txBody>
          <a:bodyPr>
            <a:normAutofit fontScale="92500" lnSpcReduction="10000"/>
          </a:bodyPr>
          <a:lstStyle/>
          <a:p>
            <a:pPr algn="l"/>
            <a:r>
              <a:rPr lang="en-US" sz="2400" dirty="0" smtClean="0">
                <a:solidFill>
                  <a:schemeClr val="tx1"/>
                </a:solidFill>
                <a:latin typeface="Times New Roman" pitchFamily="18" charset="0"/>
                <a:cs typeface="Times New Roman" pitchFamily="18" charset="0"/>
              </a:rPr>
              <a:t>Presented by:</a:t>
            </a:r>
          </a:p>
          <a:p>
            <a:pPr algn="l"/>
            <a:r>
              <a:rPr lang="en-US" sz="2400" dirty="0" smtClean="0">
                <a:solidFill>
                  <a:schemeClr val="tx1"/>
                </a:solidFill>
                <a:latin typeface="Times New Roman" pitchFamily="18" charset="0"/>
                <a:cs typeface="Times New Roman" pitchFamily="18" charset="0"/>
              </a:rPr>
              <a:t>Ankush Sharma </a:t>
            </a:r>
          </a:p>
          <a:p>
            <a:pPr algn="l"/>
            <a:r>
              <a:rPr lang="en-US" sz="2400" dirty="0" smtClean="0">
                <a:solidFill>
                  <a:schemeClr val="tx1"/>
                </a:solidFill>
                <a:latin typeface="Times New Roman" pitchFamily="18" charset="0"/>
                <a:cs typeface="Times New Roman" pitchFamily="18" charset="0"/>
              </a:rPr>
              <a:t>Rakesh </a:t>
            </a:r>
            <a:r>
              <a:rPr lang="en-US" sz="2400" dirty="0" err="1" smtClean="0">
                <a:solidFill>
                  <a:schemeClr val="tx1"/>
                </a:solidFill>
                <a:latin typeface="Times New Roman" pitchFamily="18" charset="0"/>
                <a:cs typeface="Times New Roman" pitchFamily="18" charset="0"/>
              </a:rPr>
              <a:t>Sahani</a:t>
            </a:r>
            <a:r>
              <a:rPr lang="en-US" sz="2400" dirty="0" smtClean="0">
                <a:solidFill>
                  <a:schemeClr val="tx1"/>
                </a:solidFill>
                <a:latin typeface="Times New Roman" pitchFamily="18" charset="0"/>
                <a:cs typeface="Times New Roman" pitchFamily="18" charset="0"/>
              </a:rPr>
              <a:t> </a:t>
            </a:r>
          </a:p>
          <a:p>
            <a:r>
              <a:rPr lang="en-US" dirty="0" smtClean="0">
                <a:solidFill>
                  <a:schemeClr val="tx1"/>
                </a:solidFill>
                <a:latin typeface="Times New Roman" pitchFamily="18" charset="0"/>
                <a:cs typeface="Times New Roman" pitchFamily="18" charset="0"/>
              </a:rPr>
              <a:t>Himanshi </a:t>
            </a:r>
          </a:p>
          <a:p>
            <a:pPr algn="l"/>
            <a:r>
              <a:rPr lang="en-US" sz="2400" dirty="0" err="1" smtClean="0">
                <a:solidFill>
                  <a:schemeClr val="tx1"/>
                </a:solidFill>
                <a:latin typeface="Times New Roman" pitchFamily="18" charset="0"/>
                <a:cs typeface="Times New Roman" pitchFamily="18" charset="0"/>
              </a:rPr>
              <a:t>Sachin</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Gogna</a:t>
            </a:r>
            <a:endParaRPr lang="en-US" sz="2400" dirty="0" smtClean="0">
              <a:solidFill>
                <a:schemeClr val="tx1"/>
              </a:solidFill>
              <a:latin typeface="Times New Roman" pitchFamily="18" charset="0"/>
              <a:cs typeface="Times New Roman" pitchFamily="18" charset="0"/>
            </a:endParaRPr>
          </a:p>
        </p:txBody>
      </p:sp>
    </p:spTree>
  </p:cSld>
  <p:clrMapOvr>
    <a:masterClrMapping/>
  </p:clrMapOvr>
  <p:transition spd="slow">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0" y="228600"/>
            <a:ext cx="3660648" cy="841248"/>
          </a:xfrm>
          <a:ln/>
        </p:spPr>
        <p:style>
          <a:lnRef idx="1">
            <a:schemeClr val="accent6"/>
          </a:lnRef>
          <a:fillRef idx="2">
            <a:schemeClr val="accent6"/>
          </a:fillRef>
          <a:effectRef idx="1">
            <a:schemeClr val="accent6"/>
          </a:effectRef>
          <a:fontRef idx="minor">
            <a:schemeClr val="dk1"/>
          </a:fontRef>
        </p:style>
        <p:txBody>
          <a:bodyPr/>
          <a:lstStyle/>
          <a:p>
            <a:r>
              <a:rPr lang="en-US" b="1" cap="none"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rPr>
              <a:t>E-R DIAGRAM </a:t>
            </a:r>
            <a:endParaRPr lang="en-US" b="1" cap="none"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endParaRPr>
          </a:p>
        </p:txBody>
      </p:sp>
      <p:pic>
        <p:nvPicPr>
          <p:cNvPr id="4" name="Picture 3" descr="D:\IITM\my\HCL\erd.JPG"/>
          <p:cNvPicPr/>
          <p:nvPr/>
        </p:nvPicPr>
        <p:blipFill>
          <a:blip r:embed="rId2"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 xmlns:wpc="http://schemas.microsoft.com/office/word/2010/wordprocessingCanvas"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228600" y="1295400"/>
            <a:ext cx="8534400" cy="518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slow">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4600" y="228600"/>
            <a:ext cx="3965448" cy="841248"/>
          </a:xfrm>
          <a:ln/>
        </p:spPr>
        <p:style>
          <a:lnRef idx="1">
            <a:schemeClr val="accent6"/>
          </a:lnRef>
          <a:fillRef idx="2">
            <a:schemeClr val="accent6"/>
          </a:fillRef>
          <a:effectRef idx="1">
            <a:schemeClr val="accent6"/>
          </a:effectRef>
          <a:fontRef idx="minor">
            <a:schemeClr val="dk1"/>
          </a:fontRef>
        </p:style>
        <p:txBody>
          <a:bodyPr/>
          <a:lstStyle/>
          <a:p>
            <a:pPr algn="ctr"/>
            <a:r>
              <a:rPr lang="en-US" b="1" cap="none"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rPr>
              <a:t>Dfd level-0</a:t>
            </a:r>
            <a:endParaRPr lang="en-US" b="1" cap="none"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endParaRPr>
          </a:p>
        </p:txBody>
      </p:sp>
      <p:pic>
        <p:nvPicPr>
          <p:cNvPr id="4" name="Picture 3" descr="E:\dfd0.jpg"/>
          <p:cNvPicPr/>
          <p:nvPr/>
        </p:nvPicPr>
        <p:blipFill>
          <a:blip r:embed="rId2" cstate="print"/>
          <a:srcRect/>
          <a:stretch>
            <a:fillRect/>
          </a:stretch>
        </p:blipFill>
        <p:spPr bwMode="auto">
          <a:xfrm>
            <a:off x="457200" y="1395412"/>
            <a:ext cx="7924799" cy="50815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slow">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0" y="152400"/>
            <a:ext cx="3505200" cy="762000"/>
          </a:xfrm>
          <a:ln/>
        </p:spPr>
        <p:style>
          <a:lnRef idx="1">
            <a:schemeClr val="accent6"/>
          </a:lnRef>
          <a:fillRef idx="2">
            <a:schemeClr val="accent6"/>
          </a:fillRef>
          <a:effectRef idx="1">
            <a:schemeClr val="accent6"/>
          </a:effectRef>
          <a:fontRef idx="minor">
            <a:schemeClr val="dk1"/>
          </a:fontRef>
        </p:style>
        <p:txBody>
          <a:bodyPr>
            <a:normAutofit/>
          </a:bodyPr>
          <a:lstStyle/>
          <a:p>
            <a:pPr algn="ctr"/>
            <a:r>
              <a:rPr lang="en-US" b="1" cap="none"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rPr>
              <a:t>DFD LEVEL-1</a:t>
            </a:r>
            <a:endParaRPr lang="en-US" b="1" cap="none"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endParaRPr>
          </a:p>
        </p:txBody>
      </p:sp>
      <p:pic>
        <p:nvPicPr>
          <p:cNvPr id="5" name="Picture 4"/>
          <p:cNvPicPr/>
          <p:nvPr/>
        </p:nvPicPr>
        <p:blipFill>
          <a:blip r:embed="rId2"/>
          <a:srcRect l="25933" t="20097" r="26266" b="26675"/>
          <a:stretch>
            <a:fillRect/>
          </a:stretch>
        </p:blipFill>
        <p:spPr bwMode="auto">
          <a:xfrm>
            <a:off x="685800" y="1280651"/>
            <a:ext cx="7848600" cy="51963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slow">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2800" y="457200"/>
            <a:ext cx="2590800" cy="882650"/>
          </a:xfrm>
          <a:ln/>
        </p:spPr>
        <p:style>
          <a:lnRef idx="1">
            <a:schemeClr val="accent6"/>
          </a:lnRef>
          <a:fillRef idx="2">
            <a:schemeClr val="accent6"/>
          </a:fillRef>
          <a:effectRef idx="1">
            <a:schemeClr val="accent6"/>
          </a:effectRef>
          <a:fontRef idx="minor">
            <a:schemeClr val="dk1"/>
          </a:fontRef>
        </p:style>
        <p:txBody>
          <a:bodyP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b="1"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mbria" pitchFamily="18" charset="0"/>
              </a:rPr>
              <a:t>modules</a:t>
            </a:r>
            <a:endParaRPr lang="en-US" b="1"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Cambria" pitchFamily="18" charset="0"/>
            </a:endParaRPr>
          </a:p>
        </p:txBody>
      </p:sp>
      <p:sp>
        <p:nvSpPr>
          <p:cNvPr id="5" name="Content Placeholder 4"/>
          <p:cNvSpPr>
            <a:spLocks noGrp="1"/>
          </p:cNvSpPr>
          <p:nvPr>
            <p:ph sz="quarter" idx="2"/>
          </p:nvPr>
        </p:nvSpPr>
        <p:spPr>
          <a:xfrm>
            <a:off x="304800" y="1524000"/>
            <a:ext cx="4290556" cy="3941763"/>
          </a:xfrm>
        </p:spPr>
        <p:txBody>
          <a:bodyPr>
            <a:normAutofit fontScale="70000" lnSpcReduction="20000"/>
          </a:bodyPr>
          <a:lstStyle/>
          <a:p>
            <a:pPr>
              <a:buNone/>
            </a:pPr>
            <a:r>
              <a:rPr lang="en-US" sz="4000" b="1" dirty="0" smtClean="0">
                <a:solidFill>
                  <a:schemeClr val="tx1"/>
                </a:solidFill>
                <a:latin typeface="Times New Roman" pitchFamily="18" charset="0"/>
                <a:cs typeface="Times New Roman" pitchFamily="18" charset="0"/>
              </a:rPr>
              <a:t>Modules of admin</a:t>
            </a:r>
          </a:p>
          <a:p>
            <a:endParaRPr lang="en-US" sz="2800" dirty="0" smtClean="0">
              <a:solidFill>
                <a:srgbClr val="000000"/>
              </a:solidFill>
              <a:latin typeface="Times New Roman"/>
            </a:endParaRPr>
          </a:p>
          <a:p>
            <a:pPr>
              <a:buFont typeface="Wingdings" pitchFamily="2" charset="2"/>
              <a:buChar char="Ø"/>
            </a:pPr>
            <a:r>
              <a:rPr lang="en-US" sz="2600" dirty="0" smtClean="0">
                <a:solidFill>
                  <a:srgbClr val="000000"/>
                </a:solidFill>
                <a:latin typeface="Times New Roman"/>
              </a:rPr>
              <a:t> </a:t>
            </a:r>
            <a:r>
              <a:rPr lang="en-US" sz="2600" b="1" dirty="0" smtClean="0">
                <a:solidFill>
                  <a:srgbClr val="000000"/>
                </a:solidFill>
                <a:latin typeface="Times New Roman"/>
              </a:rPr>
              <a:t>Administrator </a:t>
            </a:r>
          </a:p>
          <a:p>
            <a:r>
              <a:rPr lang="en-US" dirty="0" smtClean="0">
                <a:solidFill>
                  <a:srgbClr val="000000"/>
                </a:solidFill>
                <a:latin typeface="Times New Roman"/>
              </a:rPr>
              <a:t>Login </a:t>
            </a:r>
          </a:p>
          <a:p>
            <a:r>
              <a:rPr lang="en-US" dirty="0" smtClean="0">
                <a:solidFill>
                  <a:srgbClr val="000000"/>
                </a:solidFill>
                <a:latin typeface="Times New Roman"/>
              </a:rPr>
              <a:t>Update Employee Records </a:t>
            </a:r>
          </a:p>
          <a:p>
            <a:r>
              <a:rPr lang="en-US" dirty="0" smtClean="0">
                <a:solidFill>
                  <a:srgbClr val="000000"/>
                </a:solidFill>
                <a:latin typeface="Times New Roman"/>
              </a:rPr>
              <a:t>Create Employee </a:t>
            </a:r>
          </a:p>
          <a:p>
            <a:r>
              <a:rPr lang="en-US" dirty="0" smtClean="0">
                <a:solidFill>
                  <a:srgbClr val="000000"/>
                </a:solidFill>
                <a:latin typeface="Times New Roman"/>
              </a:rPr>
              <a:t>Delete Employee </a:t>
            </a:r>
          </a:p>
          <a:p>
            <a:r>
              <a:rPr lang="en-US" dirty="0" smtClean="0">
                <a:solidFill>
                  <a:srgbClr val="000000"/>
                </a:solidFill>
                <a:latin typeface="Times New Roman"/>
              </a:rPr>
              <a:t> Project Allotment </a:t>
            </a:r>
          </a:p>
          <a:p>
            <a:r>
              <a:rPr lang="en-US" dirty="0" smtClean="0">
                <a:solidFill>
                  <a:srgbClr val="000000"/>
                </a:solidFill>
                <a:latin typeface="Times New Roman"/>
              </a:rPr>
              <a:t> Update Project Allotment </a:t>
            </a:r>
          </a:p>
          <a:p>
            <a:r>
              <a:rPr lang="en-US" dirty="0" smtClean="0">
                <a:solidFill>
                  <a:srgbClr val="000000"/>
                </a:solidFill>
                <a:latin typeface="Times New Roman"/>
              </a:rPr>
              <a:t> Delete Project </a:t>
            </a:r>
          </a:p>
          <a:p>
            <a:r>
              <a:rPr lang="en-US" dirty="0" smtClean="0">
                <a:solidFill>
                  <a:srgbClr val="000000"/>
                </a:solidFill>
                <a:latin typeface="Times New Roman"/>
              </a:rPr>
              <a:t>View Employee Record </a:t>
            </a:r>
          </a:p>
          <a:p>
            <a:r>
              <a:rPr lang="en-US" dirty="0" smtClean="0">
                <a:solidFill>
                  <a:srgbClr val="000000"/>
                </a:solidFill>
                <a:latin typeface="Times New Roman"/>
              </a:rPr>
              <a:t> Pay Slip Generation </a:t>
            </a:r>
          </a:p>
          <a:p>
            <a:r>
              <a:rPr lang="en-US" dirty="0" smtClean="0">
                <a:solidFill>
                  <a:srgbClr val="000000"/>
                </a:solidFill>
                <a:latin typeface="Times New Roman"/>
              </a:rPr>
              <a:t> Reset password </a:t>
            </a:r>
          </a:p>
          <a:p>
            <a:r>
              <a:rPr lang="en-US" dirty="0" smtClean="0">
                <a:solidFill>
                  <a:srgbClr val="000000"/>
                </a:solidFill>
                <a:latin typeface="Times New Roman"/>
              </a:rPr>
              <a:t> Logout </a:t>
            </a:r>
          </a:p>
          <a:p>
            <a:endParaRPr lang="en-US" dirty="0" smtClean="0">
              <a:solidFill>
                <a:srgbClr val="000000"/>
              </a:solidFill>
              <a:latin typeface="Times New Roman"/>
            </a:endParaRPr>
          </a:p>
          <a:p>
            <a:endParaRPr lang="en-US" dirty="0" smtClean="0">
              <a:solidFill>
                <a:srgbClr val="000000"/>
              </a:solidFill>
              <a:latin typeface="Times New Roman"/>
            </a:endParaRPr>
          </a:p>
          <a:p>
            <a:pPr>
              <a:buNone/>
            </a:pPr>
            <a:endParaRPr lang="en-US" dirty="0"/>
          </a:p>
        </p:txBody>
      </p:sp>
      <p:sp>
        <p:nvSpPr>
          <p:cNvPr id="7" name="Content Placeholder 6"/>
          <p:cNvSpPr>
            <a:spLocks noGrp="1"/>
          </p:cNvSpPr>
          <p:nvPr>
            <p:ph sz="quarter" idx="4"/>
          </p:nvPr>
        </p:nvSpPr>
        <p:spPr>
          <a:xfrm>
            <a:off x="4648200" y="1447800"/>
            <a:ext cx="4288536" cy="3941763"/>
          </a:xfrm>
        </p:spPr>
        <p:txBody>
          <a:bodyPr/>
          <a:lstStyle/>
          <a:p>
            <a:pPr>
              <a:buNone/>
            </a:pPr>
            <a:r>
              <a:rPr lang="en-US" sz="2800" b="1" dirty="0" smtClean="0">
                <a:solidFill>
                  <a:schemeClr val="tx1"/>
                </a:solidFill>
                <a:latin typeface="Times New Roman" pitchFamily="18" charset="0"/>
                <a:cs typeface="Times New Roman" pitchFamily="18" charset="0"/>
              </a:rPr>
              <a:t>Modules of employee</a:t>
            </a:r>
          </a:p>
          <a:p>
            <a:pPr>
              <a:buFont typeface="Wingdings" pitchFamily="2" charset="2"/>
              <a:buChar char="Ø"/>
            </a:pPr>
            <a:endParaRPr lang="en-US" sz="1800" b="1" dirty="0" smtClean="0">
              <a:solidFill>
                <a:schemeClr val="tx1"/>
              </a:solidFill>
              <a:latin typeface="Times New Roman" pitchFamily="18" charset="0"/>
              <a:cs typeface="Times New Roman" pitchFamily="18" charset="0"/>
            </a:endParaRPr>
          </a:p>
          <a:p>
            <a:pPr>
              <a:buFont typeface="Wingdings" pitchFamily="2" charset="2"/>
              <a:buChar char="Ø"/>
            </a:pPr>
            <a:r>
              <a:rPr lang="en-US" sz="1800" b="1" dirty="0" smtClean="0">
                <a:solidFill>
                  <a:schemeClr val="tx1"/>
                </a:solidFill>
                <a:latin typeface="Times New Roman" pitchFamily="18" charset="0"/>
                <a:cs typeface="Times New Roman" pitchFamily="18" charset="0"/>
              </a:rPr>
              <a:t>Employee </a:t>
            </a:r>
          </a:p>
          <a:p>
            <a:r>
              <a:rPr lang="en-US" sz="1800" dirty="0" smtClean="0">
                <a:solidFill>
                  <a:schemeClr val="tx1"/>
                </a:solidFill>
                <a:latin typeface="Times New Roman" pitchFamily="18" charset="0"/>
                <a:cs typeface="Times New Roman" pitchFamily="18" charset="0"/>
              </a:rPr>
              <a:t>Login </a:t>
            </a:r>
          </a:p>
          <a:p>
            <a:r>
              <a:rPr lang="en-US" sz="1800" dirty="0" smtClean="0">
                <a:solidFill>
                  <a:schemeClr val="tx1"/>
                </a:solidFill>
                <a:latin typeface="Times New Roman" pitchFamily="18" charset="0"/>
                <a:cs typeface="Times New Roman" pitchFamily="18" charset="0"/>
              </a:rPr>
              <a:t>Set Attendance </a:t>
            </a:r>
          </a:p>
          <a:p>
            <a:r>
              <a:rPr lang="en-US" sz="1800" dirty="0" smtClean="0">
                <a:solidFill>
                  <a:schemeClr val="tx1"/>
                </a:solidFill>
                <a:latin typeface="Times New Roman" pitchFamily="18" charset="0"/>
                <a:cs typeface="Times New Roman" pitchFamily="18" charset="0"/>
              </a:rPr>
              <a:t>View Pay slip </a:t>
            </a:r>
          </a:p>
          <a:p>
            <a:r>
              <a:rPr lang="en-US" sz="1800" dirty="0" smtClean="0">
                <a:solidFill>
                  <a:schemeClr val="tx1"/>
                </a:solidFill>
                <a:latin typeface="Times New Roman" pitchFamily="18" charset="0"/>
                <a:cs typeface="Times New Roman" pitchFamily="18" charset="0"/>
              </a:rPr>
              <a:t>View Project </a:t>
            </a:r>
          </a:p>
          <a:p>
            <a:r>
              <a:rPr lang="en-US" sz="1800" dirty="0" smtClean="0">
                <a:solidFill>
                  <a:schemeClr val="tx1"/>
                </a:solidFill>
                <a:latin typeface="Times New Roman" pitchFamily="18" charset="0"/>
                <a:cs typeface="Times New Roman" pitchFamily="18" charset="0"/>
              </a:rPr>
              <a:t>Reset Password </a:t>
            </a:r>
          </a:p>
          <a:p>
            <a:r>
              <a:rPr lang="en-US" sz="1800" dirty="0" smtClean="0">
                <a:solidFill>
                  <a:schemeClr val="tx1"/>
                </a:solidFill>
                <a:latin typeface="Times New Roman" pitchFamily="18" charset="0"/>
                <a:cs typeface="Times New Roman" pitchFamily="18" charset="0"/>
              </a:rPr>
              <a:t>Logout </a:t>
            </a:r>
          </a:p>
          <a:p>
            <a:endParaRPr lang="en-US" dirty="0" smtClean="0"/>
          </a:p>
          <a:p>
            <a:endParaRPr lang="en-US" dirty="0" smtClean="0"/>
          </a:p>
          <a:p>
            <a:pPr>
              <a:buNone/>
            </a:pPr>
            <a:endParaRPr lang="en-US" dirty="0">
              <a:latin typeface="Times New Roman" pitchFamily="18" charset="0"/>
              <a:cs typeface="Times New Roman" pitchFamily="18" charset="0"/>
            </a:endParaRPr>
          </a:p>
        </p:txBody>
      </p:sp>
    </p:spTree>
  </p:cSld>
  <p:clrMapOvr>
    <a:masterClrMapping/>
  </p:clrMapOvr>
  <p:transition spd="slow">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20075859">
            <a:off x="901133" y="2957521"/>
            <a:ext cx="6607634" cy="841248"/>
          </a:xfrm>
        </p:spPr>
        <p:txBody>
          <a:bodyPr>
            <a:noAutofit/>
          </a:bodyPr>
          <a:lstStyle/>
          <a:p>
            <a:pPr algn="ctr"/>
            <a:r>
              <a:rPr lang="en-US" sz="8000" b="1" cap="none"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Algerian" pitchFamily="82" charset="0"/>
                <a:cs typeface="Times New Roman" pitchFamily="18" charset="0"/>
              </a:rPr>
              <a:t>Interfaces</a:t>
            </a:r>
            <a:r>
              <a:rPr lang="en-US" sz="8000" b="1" cap="none"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rPr>
              <a:t> </a:t>
            </a:r>
            <a:endParaRPr lang="en-US" sz="8000" b="1" cap="none"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endParaRPr>
          </a:p>
        </p:txBody>
      </p:sp>
    </p:spTree>
  </p:cSld>
  <p:clrMapOvr>
    <a:masterClrMapping/>
  </p:clrMapOvr>
  <p:transition spd="slow">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3355848" cy="841248"/>
          </a:xfrm>
        </p:spPr>
        <p:txBody>
          <a:bodyPr/>
          <a:lstStyle/>
          <a:p>
            <a:r>
              <a:rPr lang="en-US" b="1" cap="none"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rPr>
              <a:t>HOME PAGE </a:t>
            </a:r>
            <a:endParaRPr lang="en-US" b="1" cap="none"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endParaRPr>
          </a:p>
        </p:txBody>
      </p:sp>
      <p:pic>
        <p:nvPicPr>
          <p:cNvPr id="4" name="Picture 3" descr="J:\Project Module Images\Project Module Images\Home.jpg"/>
          <p:cNvPicPr/>
          <p:nvPr/>
        </p:nvPicPr>
        <p:blipFill>
          <a:blip r:embed="rId2">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 xmlns:wpc="http://schemas.microsoft.com/office/word/2010/wordprocessingCanvas"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381000" y="1219200"/>
            <a:ext cx="8610599" cy="5410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slow">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2800" y="228600"/>
            <a:ext cx="2898648" cy="762000"/>
          </a:xfrm>
        </p:spPr>
        <p:style>
          <a:lnRef idx="1">
            <a:schemeClr val="accent6"/>
          </a:lnRef>
          <a:fillRef idx="2">
            <a:schemeClr val="accent6"/>
          </a:fillRef>
          <a:effectRef idx="1">
            <a:schemeClr val="accent6"/>
          </a:effectRef>
          <a:fontRef idx="minor">
            <a:schemeClr val="dk1"/>
          </a:fontRef>
        </p:style>
        <p:txBody>
          <a:bodyPr>
            <a:normAutofit fontScale="90000"/>
          </a:bodyPr>
          <a:lstStyle/>
          <a:p>
            <a:pPr algn="ctr"/>
            <a:r>
              <a:rPr lang="en-US" b="1" cap="none"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rPr>
              <a:t>LOGIN PAGE </a:t>
            </a:r>
            <a:endParaRPr lang="en-US" b="1" cap="none"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endParaRPr>
          </a:p>
        </p:txBody>
      </p:sp>
      <p:pic>
        <p:nvPicPr>
          <p:cNvPr id="1026" name="Picture 2" descr="C:\Users\Himanshi\Downloads\Project Module Images\admin\login.jpg"/>
          <p:cNvPicPr>
            <a:picLocks noChangeAspect="1" noChangeArrowheads="1"/>
          </p:cNvPicPr>
          <p:nvPr/>
        </p:nvPicPr>
        <p:blipFill>
          <a:blip r:embed="rId2"/>
          <a:srcRect t="74"/>
          <a:stretch>
            <a:fillRect/>
          </a:stretch>
        </p:blipFill>
        <p:spPr bwMode="auto">
          <a:xfrm>
            <a:off x="685800" y="1219200"/>
            <a:ext cx="8153400" cy="5410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6324600" cy="841248"/>
          </a:xfrm>
        </p:spPr>
        <p:style>
          <a:lnRef idx="1">
            <a:schemeClr val="accent6"/>
          </a:lnRef>
          <a:fillRef idx="2">
            <a:schemeClr val="accent6"/>
          </a:fillRef>
          <a:effectRef idx="1">
            <a:schemeClr val="accent6"/>
          </a:effectRef>
          <a:fontRef idx="minor">
            <a:schemeClr val="dk1"/>
          </a:fontRef>
        </p:style>
        <p:txBody>
          <a:bodyPr>
            <a:noAutofit/>
          </a:bodyPr>
          <a:lstStyle/>
          <a:p>
            <a:pPr algn="ctr"/>
            <a:r>
              <a:rPr lang="en-US" b="1" cap="none"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rPr>
              <a:t>CREATE EMPLOYEE</a:t>
            </a:r>
            <a:endParaRPr lang="en-US" b="1" cap="none"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endParaRPr>
          </a:p>
        </p:txBody>
      </p:sp>
      <p:pic>
        <p:nvPicPr>
          <p:cNvPr id="4" name="Picture 3" descr="J:\Project Module Images\Project Module Images\admin\create employ.jpg"/>
          <p:cNvPicPr/>
          <p:nvPr/>
        </p:nvPicPr>
        <p:blipFill>
          <a:blip r:embed="rId2">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 xmlns:wpc="http://schemas.microsoft.com/office/word/2010/wordprocessingCanvas"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762000" y="1371600"/>
            <a:ext cx="7924800" cy="518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slow">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381000"/>
            <a:ext cx="4346448" cy="841248"/>
          </a:xfrm>
        </p:spPr>
        <p:style>
          <a:lnRef idx="1">
            <a:schemeClr val="accent6"/>
          </a:lnRef>
          <a:fillRef idx="2">
            <a:schemeClr val="accent6"/>
          </a:fillRef>
          <a:effectRef idx="1">
            <a:schemeClr val="accent6"/>
          </a:effectRef>
          <a:fontRef idx="minor">
            <a:schemeClr val="dk1"/>
          </a:fontRef>
        </p:style>
        <p:txBody>
          <a:bodyPr/>
          <a:lstStyle/>
          <a:p>
            <a:pPr algn="ctr"/>
            <a:r>
              <a:rPr lang="en-US" b="1" cap="none"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CREATE EMPLOYEE</a:t>
            </a:r>
            <a:endParaRPr lang="en-US" dirty="0"/>
          </a:p>
        </p:txBody>
      </p:sp>
      <p:pic>
        <p:nvPicPr>
          <p:cNvPr id="3" name="Picture 2" descr="J:\Project Module Images\Project Module Images\admin\project allotment successfully registerd.jpg"/>
          <p:cNvPicPr/>
          <p:nvPr/>
        </p:nvPicPr>
        <p:blipFill>
          <a:blip r:embed="rId2">
            <a:extLst>
              <a:ext uri="{28A0092B-C50C-407E-A947-70E740481C1C}">
                <a14:useLocalDpi xmlns:lc="http://schemas.openxmlformats.org/drawingml/2006/lockedCanvas" xmlns:pic="http://schemas.openxmlformats.org/drawingml/2006/picture" xmlns="" xmlns:wpc="http://schemas.microsoft.com/office/word/2010/wordprocessingCanvas"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ps="http://schemas.microsoft.com/office/word/2010/wordprocessingShape" xmlns:a14="http://schemas.microsoft.com/office/drawing/2010/main" xmlns:wne="http://schemas.microsoft.com/office/word/2006/wordml" xmlns:wp="http://schemas.openxmlformats.org/drawingml/2006/wordprocessingDrawing" xmlns:m="http://schemas.openxmlformats.org/officeDocument/2006/math" xmlns:ve="http://schemas.openxmlformats.org/markup-compatibility/2006" val="0"/>
              </a:ext>
            </a:extLst>
          </a:blip>
          <a:srcRect/>
          <a:stretch>
            <a:fillRect/>
          </a:stretch>
        </p:blipFill>
        <p:spPr bwMode="auto">
          <a:xfrm>
            <a:off x="685800" y="1524001"/>
            <a:ext cx="8229600" cy="51815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slow">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228600"/>
            <a:ext cx="4956048" cy="841248"/>
          </a:xfrm>
        </p:spPr>
        <p:style>
          <a:lnRef idx="1">
            <a:schemeClr val="accent6"/>
          </a:lnRef>
          <a:fillRef idx="2">
            <a:schemeClr val="accent6"/>
          </a:fillRef>
          <a:effectRef idx="1">
            <a:schemeClr val="accent6"/>
          </a:effectRef>
          <a:fontRef idx="minor">
            <a:schemeClr val="dk1"/>
          </a:fontRef>
        </p:style>
        <p:txBody>
          <a:bodyPr/>
          <a:lstStyle/>
          <a:p>
            <a:pPr algn="ctr"/>
            <a:r>
              <a:rPr lang="en-US" b="1" cap="none"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rPr>
              <a:t>UPDATE EMPLOYEE</a:t>
            </a:r>
            <a:endParaRPr lang="en-US" b="1" cap="none"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endParaRPr>
          </a:p>
        </p:txBody>
      </p:sp>
      <p:pic>
        <p:nvPicPr>
          <p:cNvPr id="1026" name="Picture 2" descr="E:\Project Module Images\Project Module Images\admin\update employ.jpg"/>
          <p:cNvPicPr>
            <a:picLocks noChangeAspect="1" noChangeArrowheads="1"/>
          </p:cNvPicPr>
          <p:nvPr/>
        </p:nvPicPr>
        <p:blipFill>
          <a:blip r:embed="rId2"/>
          <a:srcRect/>
          <a:stretch>
            <a:fillRect/>
          </a:stretch>
        </p:blipFill>
        <p:spPr bwMode="auto">
          <a:xfrm>
            <a:off x="457200" y="1371600"/>
            <a:ext cx="8410575" cy="5105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slow">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228600"/>
            <a:ext cx="2209800" cy="838200"/>
          </a:xfrm>
        </p:spPr>
        <p:style>
          <a:lnRef idx="1">
            <a:schemeClr val="accent6"/>
          </a:lnRef>
          <a:fillRef idx="2">
            <a:schemeClr val="accent6"/>
          </a:fillRef>
          <a:effectRef idx="1">
            <a:schemeClr val="accent6"/>
          </a:effectRef>
          <a:fontRef idx="minor">
            <a:schemeClr val="dk1"/>
          </a:fontRef>
        </p:style>
        <p:txBody>
          <a:bodyPr>
            <a:normAutofit fontScale="90000"/>
          </a:bodyPr>
          <a:lstStyle/>
          <a:p>
            <a:pPr algn="ctr"/>
            <a:r>
              <a:rPr lang="en-US" b="1" cap="none"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rPr>
              <a:t>CONTENT</a:t>
            </a:r>
            <a:r>
              <a:rPr lang="en-US" dirty="0" smtClean="0"/>
              <a:t> </a:t>
            </a:r>
            <a:endParaRPr lang="en-US" dirty="0"/>
          </a:p>
        </p:txBody>
      </p:sp>
      <p:sp>
        <p:nvSpPr>
          <p:cNvPr id="3" name="Content Placeholder 2"/>
          <p:cNvSpPr>
            <a:spLocks noGrp="1"/>
          </p:cNvSpPr>
          <p:nvPr>
            <p:ph idx="1"/>
          </p:nvPr>
        </p:nvSpPr>
        <p:spPr>
          <a:xfrm>
            <a:off x="457200" y="1609416"/>
            <a:ext cx="8001000" cy="4562784"/>
          </a:xfrm>
        </p:spPr>
        <p:txBody>
          <a:bodyPr>
            <a:normAutofit fontScale="85000" lnSpcReduction="10000"/>
          </a:bodyPr>
          <a:lstStyle/>
          <a:p>
            <a:pPr>
              <a:buFont typeface="Wingdings" pitchFamily="2" charset="2"/>
              <a:buChar char="v"/>
            </a:pPr>
            <a:r>
              <a:rPr lang="en-US" b="1" dirty="0" smtClean="0">
                <a:solidFill>
                  <a:schemeClr val="tx1"/>
                </a:solidFill>
                <a:latin typeface="Centaur" pitchFamily="18" charset="0"/>
              </a:rPr>
              <a:t>Introduction</a:t>
            </a:r>
          </a:p>
          <a:p>
            <a:pPr>
              <a:buFont typeface="Wingdings" pitchFamily="2" charset="2"/>
              <a:buChar char="v"/>
            </a:pPr>
            <a:r>
              <a:rPr lang="en-US" b="1" dirty="0" smtClean="0">
                <a:solidFill>
                  <a:schemeClr val="tx1"/>
                </a:solidFill>
                <a:latin typeface="Centaur" pitchFamily="18" charset="0"/>
              </a:rPr>
              <a:t>Objective</a:t>
            </a:r>
          </a:p>
          <a:p>
            <a:pPr>
              <a:buFont typeface="Wingdings" pitchFamily="2" charset="2"/>
              <a:buChar char="v"/>
            </a:pPr>
            <a:r>
              <a:rPr lang="en-US" b="1" dirty="0" smtClean="0">
                <a:solidFill>
                  <a:schemeClr val="tx1"/>
                </a:solidFill>
                <a:latin typeface="Centaur" pitchFamily="18" charset="0"/>
              </a:rPr>
              <a:t>Scope</a:t>
            </a:r>
          </a:p>
          <a:p>
            <a:pPr>
              <a:buFont typeface="Wingdings" pitchFamily="2" charset="2"/>
              <a:buChar char="v"/>
            </a:pPr>
            <a:r>
              <a:rPr lang="en-US" b="1" dirty="0" smtClean="0">
                <a:solidFill>
                  <a:schemeClr val="tx1"/>
                </a:solidFill>
                <a:latin typeface="Centaur" pitchFamily="18" charset="0"/>
              </a:rPr>
              <a:t>Hardware and software requirement</a:t>
            </a:r>
          </a:p>
          <a:p>
            <a:pPr>
              <a:buFont typeface="Wingdings" pitchFamily="2" charset="2"/>
              <a:buChar char="v"/>
            </a:pPr>
            <a:r>
              <a:rPr lang="en-US" b="1" dirty="0" smtClean="0">
                <a:solidFill>
                  <a:schemeClr val="tx1"/>
                </a:solidFill>
                <a:latin typeface="Centaur" pitchFamily="18" charset="0"/>
              </a:rPr>
              <a:t>Modules</a:t>
            </a:r>
          </a:p>
          <a:p>
            <a:pPr>
              <a:buFont typeface="Wingdings" pitchFamily="2" charset="2"/>
              <a:buChar char="v"/>
            </a:pPr>
            <a:r>
              <a:rPr lang="en-US" b="1" dirty="0" smtClean="0">
                <a:solidFill>
                  <a:schemeClr val="tx1"/>
                </a:solidFill>
                <a:latin typeface="Centaur" pitchFamily="18" charset="0"/>
              </a:rPr>
              <a:t>Block diagram</a:t>
            </a:r>
          </a:p>
          <a:p>
            <a:pPr>
              <a:buFont typeface="Wingdings" pitchFamily="2" charset="2"/>
              <a:buChar char="v"/>
            </a:pPr>
            <a:r>
              <a:rPr lang="en-US" b="1" dirty="0" smtClean="0">
                <a:solidFill>
                  <a:schemeClr val="tx1"/>
                </a:solidFill>
                <a:latin typeface="Centaur" pitchFamily="18" charset="0"/>
              </a:rPr>
              <a:t>E-R diagram</a:t>
            </a:r>
          </a:p>
          <a:p>
            <a:pPr>
              <a:buFont typeface="Wingdings" pitchFamily="2" charset="2"/>
              <a:buChar char="v"/>
            </a:pPr>
            <a:r>
              <a:rPr lang="en-US" b="1" dirty="0" smtClean="0">
                <a:solidFill>
                  <a:schemeClr val="tx1"/>
                </a:solidFill>
                <a:latin typeface="Centaur" pitchFamily="18" charset="0"/>
              </a:rPr>
              <a:t>Dfd</a:t>
            </a:r>
          </a:p>
          <a:p>
            <a:pPr>
              <a:buFont typeface="Wingdings" pitchFamily="2" charset="2"/>
              <a:buChar char="v"/>
            </a:pPr>
            <a:r>
              <a:rPr lang="en-US" b="1" dirty="0" smtClean="0">
                <a:solidFill>
                  <a:schemeClr val="tx1"/>
                </a:solidFill>
                <a:latin typeface="Centaur" pitchFamily="18" charset="0"/>
              </a:rPr>
              <a:t>Use case</a:t>
            </a:r>
          </a:p>
          <a:p>
            <a:pPr>
              <a:buFont typeface="Wingdings" pitchFamily="2" charset="2"/>
              <a:buChar char="v"/>
            </a:pPr>
            <a:r>
              <a:rPr lang="en-US" b="1" dirty="0" smtClean="0">
                <a:solidFill>
                  <a:schemeClr val="tx1"/>
                </a:solidFill>
                <a:latin typeface="Centaur" pitchFamily="18" charset="0"/>
              </a:rPr>
              <a:t>Interfaces </a:t>
            </a:r>
          </a:p>
          <a:p>
            <a:pPr>
              <a:buNone/>
            </a:pPr>
            <a:endParaRPr lang="en-US" dirty="0" smtClean="0"/>
          </a:p>
          <a:p>
            <a:pPr>
              <a:buFont typeface="Wingdings" pitchFamily="2" charset="2"/>
              <a:buChar char="v"/>
            </a:pPr>
            <a:endParaRPr lang="en-US" dirty="0"/>
          </a:p>
        </p:txBody>
      </p:sp>
    </p:spTree>
  </p:cSld>
  <p:clrMapOvr>
    <a:masterClrMapping/>
  </p:clrMapOvr>
  <p:transition spd="slow">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228600"/>
            <a:ext cx="4956048" cy="841248"/>
          </a:xfrm>
        </p:spPr>
        <p:style>
          <a:lnRef idx="1">
            <a:schemeClr val="accent6"/>
          </a:lnRef>
          <a:fillRef idx="2">
            <a:schemeClr val="accent6"/>
          </a:fillRef>
          <a:effectRef idx="1">
            <a:schemeClr val="accent6"/>
          </a:effectRef>
          <a:fontRef idx="minor">
            <a:schemeClr val="dk1"/>
          </a:fontRef>
        </p:style>
        <p:txBody>
          <a:bodyPr/>
          <a:lstStyle/>
          <a:p>
            <a:pPr algn="ctr"/>
            <a:r>
              <a:rPr lang="en-US" b="1" cap="none"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rPr>
              <a:t>UPDATE EMPLOYEE</a:t>
            </a:r>
            <a:endParaRPr lang="en-US" b="1" cap="none"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endParaRPr>
          </a:p>
        </p:txBody>
      </p:sp>
      <p:pic>
        <p:nvPicPr>
          <p:cNvPr id="3" name="Picture 2" descr="J:\Project Module Images\Project Module Images\admin\update employ1.jpg"/>
          <p:cNvPicPr/>
          <p:nvPr/>
        </p:nvPicPr>
        <p:blipFill>
          <a:blip r:embed="rId2">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 xmlns:wpc="http://schemas.microsoft.com/office/word/2010/wordprocessingCanvas"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457200" y="1447800"/>
            <a:ext cx="8305800" cy="50291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slow">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4600" y="304800"/>
            <a:ext cx="4422648" cy="841248"/>
          </a:xfrm>
        </p:spPr>
        <p:style>
          <a:lnRef idx="1">
            <a:schemeClr val="accent6"/>
          </a:lnRef>
          <a:fillRef idx="2">
            <a:schemeClr val="accent6"/>
          </a:fillRef>
          <a:effectRef idx="1">
            <a:schemeClr val="accent6"/>
          </a:effectRef>
          <a:fontRef idx="minor">
            <a:schemeClr val="dk1"/>
          </a:fontRef>
        </p:style>
        <p:txBody>
          <a:bodyPr>
            <a:normAutofit fontScale="90000"/>
          </a:bodyPr>
          <a:lstStyle/>
          <a:p>
            <a:pPr algn="ctr"/>
            <a:r>
              <a:rPr lang="en-US" b="1" cap="none"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rPr>
              <a:t>DELETE EMPLIOYEE</a:t>
            </a:r>
            <a:endParaRPr lang="en-US" b="1" cap="none"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endParaRPr>
          </a:p>
        </p:txBody>
      </p:sp>
      <p:pic>
        <p:nvPicPr>
          <p:cNvPr id="2050" name="Picture 2" descr="E:\Project Module Images\Project Module Images\admin\delete employ.jpg"/>
          <p:cNvPicPr>
            <a:picLocks noChangeAspect="1" noChangeArrowheads="1"/>
          </p:cNvPicPr>
          <p:nvPr/>
        </p:nvPicPr>
        <p:blipFill>
          <a:blip r:embed="rId2"/>
          <a:srcRect/>
          <a:stretch>
            <a:fillRect/>
          </a:stretch>
        </p:blipFill>
        <p:spPr bwMode="auto">
          <a:xfrm>
            <a:off x="457200" y="1371600"/>
            <a:ext cx="8229600" cy="518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slow">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4600" y="304800"/>
            <a:ext cx="4422648" cy="841248"/>
          </a:xfrm>
        </p:spPr>
        <p:style>
          <a:lnRef idx="1">
            <a:schemeClr val="accent6"/>
          </a:lnRef>
          <a:fillRef idx="2">
            <a:schemeClr val="accent6"/>
          </a:fillRef>
          <a:effectRef idx="1">
            <a:schemeClr val="accent6"/>
          </a:effectRef>
          <a:fontRef idx="minor">
            <a:schemeClr val="dk1"/>
          </a:fontRef>
        </p:style>
        <p:txBody>
          <a:bodyPr>
            <a:normAutofit fontScale="90000"/>
          </a:bodyPr>
          <a:lstStyle/>
          <a:p>
            <a:pPr algn="ctr"/>
            <a:r>
              <a:rPr lang="en-US" b="1" cap="none"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rPr>
              <a:t>DELETE EMPLIOYEE</a:t>
            </a:r>
            <a:endParaRPr lang="en-US" b="1" cap="none"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endParaRPr>
          </a:p>
        </p:txBody>
      </p:sp>
      <p:pic>
        <p:nvPicPr>
          <p:cNvPr id="3" name="Picture 2" descr="J:\Project Module Images\Project Module Images\admin\delete employ1.jpg"/>
          <p:cNvPicPr/>
          <p:nvPr/>
        </p:nvPicPr>
        <p:blipFill>
          <a:blip r:embed="rId2">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 xmlns:wpc="http://schemas.microsoft.com/office/word/2010/wordprocessingCanvas"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533401" y="1666036"/>
            <a:ext cx="8229600" cy="46585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slow">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304800"/>
            <a:ext cx="6784848" cy="841248"/>
          </a:xfrm>
        </p:spPr>
        <p:style>
          <a:lnRef idx="1">
            <a:schemeClr val="accent6"/>
          </a:lnRef>
          <a:fillRef idx="2">
            <a:schemeClr val="accent6"/>
          </a:fillRef>
          <a:effectRef idx="1">
            <a:schemeClr val="accent6"/>
          </a:effectRef>
          <a:fontRef idx="minor">
            <a:schemeClr val="dk1"/>
          </a:fontRef>
        </p:style>
        <p:txBody>
          <a:bodyPr>
            <a:normAutofit/>
          </a:bodyPr>
          <a:lstStyle/>
          <a:p>
            <a:pPr algn="ctr"/>
            <a:r>
              <a:rPr lang="en-US" b="1" cap="none"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rPr>
              <a:t>VIEW EMPLOYEE RECORD</a:t>
            </a:r>
            <a:endParaRPr lang="en-US" b="1" cap="none"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endParaRPr>
          </a:p>
        </p:txBody>
      </p:sp>
      <p:pic>
        <p:nvPicPr>
          <p:cNvPr id="3" name="Picture 2" descr="J:\Project Module Images\Project Module Images\admin\view employ.jpg"/>
          <p:cNvPicPr/>
          <p:nvPr/>
        </p:nvPicPr>
        <p:blipFill>
          <a:blip r:embed="rId2">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 xmlns:wpc="http://schemas.microsoft.com/office/word/2010/wordprocessingCanvas"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762001" y="1371600"/>
            <a:ext cx="7924800" cy="48767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slow">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4956048" cy="841248"/>
          </a:xfrm>
        </p:spPr>
        <p:style>
          <a:lnRef idx="1">
            <a:schemeClr val="accent6"/>
          </a:lnRef>
          <a:fillRef idx="2">
            <a:schemeClr val="accent6"/>
          </a:fillRef>
          <a:effectRef idx="1">
            <a:schemeClr val="accent6"/>
          </a:effectRef>
          <a:fontRef idx="minor">
            <a:schemeClr val="dk1"/>
          </a:fontRef>
        </p:style>
        <p:txBody>
          <a:bodyPr>
            <a:normAutofit fontScale="90000"/>
          </a:bodyPr>
          <a:lstStyle/>
          <a:p>
            <a:pPr algn="ctr"/>
            <a:r>
              <a:rPr lang="en-US" b="1" cap="none"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rPr>
              <a:t>PROJECT ALLOTMENT</a:t>
            </a:r>
            <a:endParaRPr lang="en-US" b="1" cap="none"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endParaRPr>
          </a:p>
        </p:txBody>
      </p:sp>
      <p:pic>
        <p:nvPicPr>
          <p:cNvPr id="3" name="Picture 2" descr="J:\Project Module Images\Project Module Images\admin\project allotment.jpg"/>
          <p:cNvPicPr/>
          <p:nvPr/>
        </p:nvPicPr>
        <p:blipFill>
          <a:blip r:embed="rId2">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 xmlns:wpc="http://schemas.microsoft.com/office/word/2010/wordprocessingCanvas"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609601" y="1295400"/>
            <a:ext cx="8077200" cy="518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slow">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304800"/>
            <a:ext cx="5257800" cy="841248"/>
          </a:xfrm>
        </p:spPr>
        <p:style>
          <a:lnRef idx="1">
            <a:schemeClr val="accent6"/>
          </a:lnRef>
          <a:fillRef idx="2">
            <a:schemeClr val="accent6"/>
          </a:fillRef>
          <a:effectRef idx="1">
            <a:schemeClr val="accent6"/>
          </a:effectRef>
          <a:fontRef idx="minor">
            <a:schemeClr val="dk1"/>
          </a:fontRef>
        </p:style>
        <p:txBody>
          <a:bodyPr>
            <a:noAutofit/>
          </a:bodyPr>
          <a:lstStyle/>
          <a:p>
            <a:r>
              <a:rPr lang="en-US" b="1" cap="none"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rPr>
              <a:t>UPDATE PROJECT</a:t>
            </a:r>
            <a:endParaRPr lang="en-US" b="1" cap="none"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endParaRPr>
          </a:p>
        </p:txBody>
      </p:sp>
      <p:pic>
        <p:nvPicPr>
          <p:cNvPr id="3074" name="Picture 2" descr="E:\Project Module Images\Project Module Images\admin\update project.jpg"/>
          <p:cNvPicPr>
            <a:picLocks noChangeAspect="1" noChangeArrowheads="1"/>
          </p:cNvPicPr>
          <p:nvPr/>
        </p:nvPicPr>
        <p:blipFill>
          <a:blip r:embed="rId2"/>
          <a:srcRect/>
          <a:stretch>
            <a:fillRect/>
          </a:stretch>
        </p:blipFill>
        <p:spPr bwMode="auto">
          <a:xfrm>
            <a:off x="457200" y="1447800"/>
            <a:ext cx="8229600" cy="4953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slow">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304800"/>
            <a:ext cx="5257800" cy="841248"/>
          </a:xfrm>
        </p:spPr>
        <p:style>
          <a:lnRef idx="1">
            <a:schemeClr val="accent6"/>
          </a:lnRef>
          <a:fillRef idx="2">
            <a:schemeClr val="accent6"/>
          </a:fillRef>
          <a:effectRef idx="1">
            <a:schemeClr val="accent6"/>
          </a:effectRef>
          <a:fontRef idx="minor">
            <a:schemeClr val="dk1"/>
          </a:fontRef>
        </p:style>
        <p:txBody>
          <a:bodyPr>
            <a:noAutofit/>
          </a:bodyPr>
          <a:lstStyle/>
          <a:p>
            <a:r>
              <a:rPr lang="en-US" b="1" cap="none"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rPr>
              <a:t>UPDATE PROJECT</a:t>
            </a:r>
            <a:endParaRPr lang="en-US" b="1" cap="none"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endParaRPr>
          </a:p>
        </p:txBody>
      </p:sp>
      <p:pic>
        <p:nvPicPr>
          <p:cNvPr id="4" name="Picture 3" descr="J:\Project Module Images\Project Module Images\admin\update project1.jpg"/>
          <p:cNvPicPr/>
          <p:nvPr/>
        </p:nvPicPr>
        <p:blipFill>
          <a:blip r:embed="rId2">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 xmlns:wpc="http://schemas.microsoft.com/office/word/2010/wordprocessingCanvas"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533400" y="1447800"/>
            <a:ext cx="8229599" cy="51053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slow">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381000"/>
            <a:ext cx="4803648" cy="841248"/>
          </a:xfrm>
        </p:spPr>
        <p:style>
          <a:lnRef idx="1">
            <a:schemeClr val="accent6"/>
          </a:lnRef>
          <a:fillRef idx="2">
            <a:schemeClr val="accent6"/>
          </a:fillRef>
          <a:effectRef idx="1">
            <a:schemeClr val="accent6"/>
          </a:effectRef>
          <a:fontRef idx="minor">
            <a:schemeClr val="dk1"/>
          </a:fontRef>
        </p:style>
        <p:txBody>
          <a:bodyPr>
            <a:normAutofit/>
          </a:bodyPr>
          <a:lstStyle/>
          <a:p>
            <a:pPr algn="ctr"/>
            <a:r>
              <a:rPr lang="en-US" b="1" cap="none"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rPr>
              <a:t>DELETE PROJECT</a:t>
            </a:r>
            <a:endParaRPr lang="en-US" b="1" cap="none"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endParaRPr>
          </a:p>
        </p:txBody>
      </p:sp>
      <p:pic>
        <p:nvPicPr>
          <p:cNvPr id="4098" name="Picture 2" descr="E:\Project Module Images\Project Module Images\admin\delete project.jpg"/>
          <p:cNvPicPr>
            <a:picLocks noChangeAspect="1" noChangeArrowheads="1"/>
          </p:cNvPicPr>
          <p:nvPr/>
        </p:nvPicPr>
        <p:blipFill>
          <a:blip r:embed="rId2"/>
          <a:srcRect/>
          <a:stretch>
            <a:fillRect/>
          </a:stretch>
        </p:blipFill>
        <p:spPr bwMode="auto">
          <a:xfrm>
            <a:off x="457200" y="1447800"/>
            <a:ext cx="8153400" cy="4876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slow">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381000"/>
            <a:ext cx="4803648" cy="841248"/>
          </a:xfrm>
        </p:spPr>
        <p:style>
          <a:lnRef idx="1">
            <a:schemeClr val="accent6"/>
          </a:lnRef>
          <a:fillRef idx="2">
            <a:schemeClr val="accent6"/>
          </a:fillRef>
          <a:effectRef idx="1">
            <a:schemeClr val="accent6"/>
          </a:effectRef>
          <a:fontRef idx="minor">
            <a:schemeClr val="dk1"/>
          </a:fontRef>
        </p:style>
        <p:txBody>
          <a:bodyPr>
            <a:normAutofit/>
          </a:bodyPr>
          <a:lstStyle/>
          <a:p>
            <a:pPr algn="ctr"/>
            <a:r>
              <a:rPr lang="en-US" b="1" cap="none"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rPr>
              <a:t>DELETE PROJECT</a:t>
            </a:r>
            <a:endParaRPr lang="en-US" b="1" cap="none"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endParaRPr>
          </a:p>
        </p:txBody>
      </p:sp>
      <p:pic>
        <p:nvPicPr>
          <p:cNvPr id="3" name="Picture 2" descr="J:\Project Module Images\Project Module Images\admin\delete project1.jpg"/>
          <p:cNvPicPr/>
          <p:nvPr/>
        </p:nvPicPr>
        <p:blipFill>
          <a:blip r:embed="rId2">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 xmlns:wpc="http://schemas.microsoft.com/office/word/2010/wordprocessingCanvas"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533400" y="1676400"/>
            <a:ext cx="8077199" cy="48767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slow">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304800"/>
            <a:ext cx="4194048" cy="841248"/>
          </a:xfrm>
        </p:spPr>
        <p:style>
          <a:lnRef idx="1">
            <a:schemeClr val="accent6"/>
          </a:lnRef>
          <a:fillRef idx="2">
            <a:schemeClr val="accent6"/>
          </a:fillRef>
          <a:effectRef idx="1">
            <a:schemeClr val="accent6"/>
          </a:effectRef>
          <a:fontRef idx="minor">
            <a:schemeClr val="dk1"/>
          </a:fontRef>
        </p:style>
        <p:txBody>
          <a:bodyPr>
            <a:noAutofit/>
          </a:bodyPr>
          <a:lstStyle/>
          <a:p>
            <a:r>
              <a:rPr lang="en-US" b="1" cap="none"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rPr>
              <a:t>VIEW PROJECT</a:t>
            </a:r>
            <a:endParaRPr lang="en-US" b="1" cap="none"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endParaRPr>
          </a:p>
        </p:txBody>
      </p:sp>
      <p:pic>
        <p:nvPicPr>
          <p:cNvPr id="3" name="Picture 2" descr="J:\Project Module Images\Project Module Images\admin\view project.jpg"/>
          <p:cNvPicPr/>
          <p:nvPr/>
        </p:nvPicPr>
        <p:blipFill>
          <a:blip r:embed="rId2">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 xmlns:wpc="http://schemas.microsoft.com/office/word/2010/wordprocessingCanvas"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533400" y="1371600"/>
            <a:ext cx="8229599" cy="5105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slow">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1800" y="304800"/>
            <a:ext cx="4191000" cy="609600"/>
          </a:xfrm>
        </p:spPr>
        <p:style>
          <a:lnRef idx="1">
            <a:schemeClr val="accent6"/>
          </a:lnRef>
          <a:fillRef idx="2">
            <a:schemeClr val="accent6"/>
          </a:fillRef>
          <a:effectRef idx="1">
            <a:schemeClr val="accent6"/>
          </a:effectRef>
          <a:fontRef idx="minor">
            <a:schemeClr val="dk1"/>
          </a:fontRef>
        </p:style>
        <p:txBody>
          <a:bodyPr>
            <a:noAutofit/>
          </a:bodyPr>
          <a:lstStyle/>
          <a:p>
            <a:pPr algn="ctr"/>
            <a:r>
              <a:rPr lang="en-US" b="1" cap="none"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rPr>
              <a:t/>
            </a:r>
            <a:br>
              <a:rPr lang="en-US" b="1" cap="none"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rPr>
            </a:br>
            <a:r>
              <a:rPr lang="en-US" b="1" cap="none"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rPr>
              <a:t>INTRODUCTION</a:t>
            </a:r>
            <a:br>
              <a:rPr lang="en-US" b="1" cap="none"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rPr>
            </a:br>
            <a:endParaRPr lang="en-US" b="1" cap="none"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3" name="Content Placeholder 2"/>
          <p:cNvSpPr>
            <a:spLocks noGrp="1"/>
          </p:cNvSpPr>
          <p:nvPr>
            <p:ph idx="1"/>
          </p:nvPr>
        </p:nvSpPr>
        <p:spPr/>
        <p:txBody>
          <a:bodyPr>
            <a:normAutofit lnSpcReduction="10000"/>
          </a:bodyPr>
          <a:lstStyle/>
          <a:p>
            <a:pPr>
              <a:buNone/>
            </a:pPr>
            <a:r>
              <a:rPr lang="en-US" dirty="0" smtClean="0">
                <a:solidFill>
                  <a:schemeClr val="tx1"/>
                </a:solidFill>
                <a:latin typeface="Times New Roman" pitchFamily="18" charset="0"/>
                <a:cs typeface="Times New Roman" pitchFamily="18" charset="0"/>
              </a:rPr>
              <a:t>	Human resource management (HRM, or simply HR) is a function in organizations designed to maximize employee performance in service of their employer’s strategic objectives.</a:t>
            </a:r>
            <a:br>
              <a:rPr lang="en-US" dirty="0" smtClean="0">
                <a:solidFill>
                  <a:schemeClr val="tx1"/>
                </a:solidFill>
                <a:latin typeface="Times New Roman" pitchFamily="18" charset="0"/>
                <a:cs typeface="Times New Roman" pitchFamily="18" charset="0"/>
              </a:rPr>
            </a:br>
            <a:r>
              <a:rPr lang="en-US" dirty="0" smtClean="0">
                <a:solidFill>
                  <a:schemeClr val="tx1"/>
                </a:solidFill>
                <a:latin typeface="Times New Roman" pitchFamily="18" charset="0"/>
                <a:cs typeface="Times New Roman" pitchFamily="18" charset="0"/>
              </a:rPr>
              <a:t>HR departments and units in organizations are typically responsible for a number of activities, including employee </a:t>
            </a:r>
            <a:r>
              <a:rPr lang="en-US" dirty="0" smtClean="0">
                <a:solidFill>
                  <a:schemeClr val="tx1"/>
                </a:solidFill>
                <a:latin typeface="Times New Roman" pitchFamily="18" charset="0"/>
                <a:cs typeface="Times New Roman" pitchFamily="18" charset="0"/>
                <a:hlinkClick r:id="rId2" tooltip="Recruitment"/>
              </a:rPr>
              <a:t>recruitment</a:t>
            </a:r>
            <a:r>
              <a:rPr lang="en-US" dirty="0" smtClean="0">
                <a:solidFill>
                  <a:schemeClr val="tx1"/>
                </a:solidFill>
                <a:latin typeface="Times New Roman" pitchFamily="18" charset="0"/>
                <a:cs typeface="Times New Roman" pitchFamily="18" charset="0"/>
              </a:rPr>
              <a:t>, </a:t>
            </a:r>
            <a:r>
              <a:rPr lang="en-US" dirty="0" smtClean="0">
                <a:solidFill>
                  <a:schemeClr val="tx1"/>
                </a:solidFill>
                <a:latin typeface="Times New Roman" pitchFamily="18" charset="0"/>
                <a:cs typeface="Times New Roman" pitchFamily="18" charset="0"/>
                <a:hlinkClick r:id="rId3" tooltip="Training"/>
              </a:rPr>
              <a:t>training</a:t>
            </a:r>
            <a:r>
              <a:rPr lang="en-US" dirty="0" smtClean="0">
                <a:solidFill>
                  <a:schemeClr val="tx1"/>
                </a:solidFill>
                <a:latin typeface="Times New Roman" pitchFamily="18" charset="0"/>
                <a:cs typeface="Times New Roman" pitchFamily="18" charset="0"/>
              </a:rPr>
              <a:t> and development, </a:t>
            </a:r>
            <a:r>
              <a:rPr lang="en-US" dirty="0" smtClean="0">
                <a:solidFill>
                  <a:schemeClr val="tx1"/>
                </a:solidFill>
                <a:latin typeface="Times New Roman" pitchFamily="18" charset="0"/>
                <a:cs typeface="Times New Roman" pitchFamily="18" charset="0"/>
                <a:hlinkClick r:id="rId4" tooltip="Performance appraisal"/>
              </a:rPr>
              <a:t>performance appraisal</a:t>
            </a:r>
            <a:r>
              <a:rPr lang="en-US" dirty="0" smtClean="0">
                <a:solidFill>
                  <a:schemeClr val="tx1"/>
                </a:solidFill>
                <a:latin typeface="Times New Roman" pitchFamily="18" charset="0"/>
                <a:cs typeface="Times New Roman" pitchFamily="18" charset="0"/>
              </a:rPr>
              <a:t>, and rewarding (e.g., managing pay and benefit systems).</a:t>
            </a:r>
            <a:endParaRPr lang="en-US" dirty="0"/>
          </a:p>
        </p:txBody>
      </p:sp>
    </p:spTree>
  </p:cSld>
  <p:clrMapOvr>
    <a:masterClrMapping/>
  </p:clrMapOvr>
  <p:transition spd="slow">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9400" y="304800"/>
            <a:ext cx="4727448" cy="841248"/>
          </a:xfrm>
        </p:spPr>
        <p:style>
          <a:lnRef idx="1">
            <a:schemeClr val="accent6"/>
          </a:lnRef>
          <a:fillRef idx="2">
            <a:schemeClr val="accent6"/>
          </a:fillRef>
          <a:effectRef idx="1">
            <a:schemeClr val="accent6"/>
          </a:effectRef>
          <a:fontRef idx="minor">
            <a:schemeClr val="dk1"/>
          </a:fontRef>
        </p:style>
        <p:txBody>
          <a:bodyPr>
            <a:normAutofit fontScale="90000"/>
          </a:bodyPr>
          <a:lstStyle/>
          <a:p>
            <a:r>
              <a:rPr lang="en-US" b="1" cap="none"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rPr>
              <a:t>CHANGE PASSWORD</a:t>
            </a:r>
            <a:endParaRPr lang="en-US" b="1" cap="none"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endParaRPr>
          </a:p>
        </p:txBody>
      </p:sp>
      <p:pic>
        <p:nvPicPr>
          <p:cNvPr id="3" name="Picture 2" descr="J:\Project Module Images\Project Module Images\admin\reset password admin.jpg"/>
          <p:cNvPicPr/>
          <p:nvPr/>
        </p:nvPicPr>
        <p:blipFill>
          <a:blip r:embed="rId2">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 xmlns:wpc="http://schemas.microsoft.com/office/word/2010/wordprocessingCanvas"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457200" y="1371600"/>
            <a:ext cx="8305799" cy="51815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slow">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81000"/>
            <a:ext cx="5718048" cy="841248"/>
          </a:xfrm>
        </p:spPr>
        <p:style>
          <a:lnRef idx="1">
            <a:schemeClr val="accent6"/>
          </a:lnRef>
          <a:fillRef idx="2">
            <a:schemeClr val="accent6"/>
          </a:fillRef>
          <a:effectRef idx="1">
            <a:schemeClr val="accent6"/>
          </a:effectRef>
          <a:fontRef idx="minor">
            <a:schemeClr val="dk1"/>
          </a:fontRef>
        </p:style>
        <p:txBody>
          <a:bodyPr>
            <a:noAutofit/>
          </a:bodyPr>
          <a:lstStyle/>
          <a:p>
            <a:pPr algn="ctr"/>
            <a:r>
              <a:rPr lang="en-US" b="1" cap="none"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rPr>
              <a:t>GENERATE SALARY</a:t>
            </a:r>
            <a:endParaRPr lang="en-US" b="1" cap="none"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endParaRPr>
          </a:p>
        </p:txBody>
      </p:sp>
      <p:pic>
        <p:nvPicPr>
          <p:cNvPr id="5122" name="Picture 2" descr="E:\Project Module Images\Project Module Images\admin\generate salary.jpg"/>
          <p:cNvPicPr>
            <a:picLocks noChangeAspect="1" noChangeArrowheads="1"/>
          </p:cNvPicPr>
          <p:nvPr/>
        </p:nvPicPr>
        <p:blipFill>
          <a:blip r:embed="rId2"/>
          <a:srcRect/>
          <a:stretch>
            <a:fillRect/>
          </a:stretch>
        </p:blipFill>
        <p:spPr bwMode="auto">
          <a:xfrm>
            <a:off x="381000" y="1524000"/>
            <a:ext cx="8479971"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slow">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81000"/>
            <a:ext cx="5718048" cy="841248"/>
          </a:xfrm>
        </p:spPr>
        <p:style>
          <a:lnRef idx="1">
            <a:schemeClr val="accent6"/>
          </a:lnRef>
          <a:fillRef idx="2">
            <a:schemeClr val="accent6"/>
          </a:fillRef>
          <a:effectRef idx="1">
            <a:schemeClr val="accent6"/>
          </a:effectRef>
          <a:fontRef idx="minor">
            <a:schemeClr val="dk1"/>
          </a:fontRef>
        </p:style>
        <p:txBody>
          <a:bodyPr>
            <a:noAutofit/>
          </a:bodyPr>
          <a:lstStyle/>
          <a:p>
            <a:pPr algn="ctr"/>
            <a:r>
              <a:rPr lang="en-US" b="1" cap="none"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rPr>
              <a:t>GENERATE SALARY</a:t>
            </a:r>
            <a:endParaRPr lang="en-US" b="1" cap="none"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endParaRPr>
          </a:p>
        </p:txBody>
      </p:sp>
      <p:pic>
        <p:nvPicPr>
          <p:cNvPr id="3" name="Picture 2" descr="J:\Project Module Images\Project Module Images\admin\generate salary1.jpg"/>
          <p:cNvPicPr/>
          <p:nvPr/>
        </p:nvPicPr>
        <p:blipFill>
          <a:blip r:embed="rId2">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 xmlns:wpc="http://schemas.microsoft.com/office/word/2010/wordprocessingCanvas"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685800" y="1524000"/>
            <a:ext cx="8000999" cy="48005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4956048" cy="841248"/>
          </a:xfrm>
        </p:spPr>
        <p:style>
          <a:lnRef idx="1">
            <a:schemeClr val="accent6"/>
          </a:lnRef>
          <a:fillRef idx="2">
            <a:schemeClr val="accent6"/>
          </a:fillRef>
          <a:effectRef idx="1">
            <a:schemeClr val="accent6"/>
          </a:effectRef>
          <a:fontRef idx="minor">
            <a:schemeClr val="dk1"/>
          </a:fontRef>
        </p:style>
        <p:txBody>
          <a:bodyPr>
            <a:noAutofit/>
          </a:bodyPr>
          <a:lstStyle/>
          <a:p>
            <a:pPr algn="ctr"/>
            <a:r>
              <a:rPr lang="en-US" b="1" cap="none"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rPr>
              <a:t>SET ATTENDENCE</a:t>
            </a:r>
            <a:endParaRPr lang="en-US" b="1" cap="none"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endParaRPr>
          </a:p>
        </p:txBody>
      </p:sp>
      <p:pic>
        <p:nvPicPr>
          <p:cNvPr id="3" name="Picture 2" descr="J:\Project Module Images\Project Module Images\employ\attendence.jpg"/>
          <p:cNvPicPr/>
          <p:nvPr/>
        </p:nvPicPr>
        <p:blipFill>
          <a:blip r:embed="rId2">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 xmlns:wpc="http://schemas.microsoft.com/office/word/2010/wordprocessingCanvas"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381000" y="1447800"/>
            <a:ext cx="8458199" cy="50291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slow">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2200" y="304800"/>
            <a:ext cx="5029200" cy="841248"/>
          </a:xfrm>
        </p:spPr>
        <p:style>
          <a:lnRef idx="1">
            <a:schemeClr val="accent6"/>
          </a:lnRef>
          <a:fillRef idx="2">
            <a:schemeClr val="accent6"/>
          </a:fillRef>
          <a:effectRef idx="1">
            <a:schemeClr val="accent6"/>
          </a:effectRef>
          <a:fontRef idx="minor">
            <a:schemeClr val="dk1"/>
          </a:fontRef>
        </p:style>
        <p:txBody>
          <a:bodyPr>
            <a:noAutofit/>
          </a:bodyPr>
          <a:lstStyle/>
          <a:p>
            <a:pPr algn="ctr"/>
            <a:r>
              <a:rPr lang="en-US" b="1" cap="none"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rPr>
              <a:t>CHECK PAYSLIP</a:t>
            </a:r>
            <a:endParaRPr lang="en-US" b="1" cap="none"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endParaRPr>
          </a:p>
        </p:txBody>
      </p:sp>
      <p:pic>
        <p:nvPicPr>
          <p:cNvPr id="3" name="Picture 2" descr="J:\Project Module Images\Project Module Images\employ\check payslip.jpg"/>
          <p:cNvPicPr/>
          <p:nvPr/>
        </p:nvPicPr>
        <p:blipFill>
          <a:blip r:embed="rId2">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 xmlns:wpc="http://schemas.microsoft.com/office/word/2010/wordprocessingCanvas"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533401" y="1524000"/>
            <a:ext cx="8229600" cy="4876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slow">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4600" y="304800"/>
            <a:ext cx="4270248" cy="841248"/>
          </a:xfrm>
        </p:spPr>
        <p:style>
          <a:lnRef idx="1">
            <a:schemeClr val="accent6"/>
          </a:lnRef>
          <a:fillRef idx="2">
            <a:schemeClr val="accent6"/>
          </a:fillRef>
          <a:effectRef idx="1">
            <a:schemeClr val="accent6"/>
          </a:effectRef>
          <a:fontRef idx="minor">
            <a:schemeClr val="dk1"/>
          </a:fontRef>
        </p:style>
        <p:txBody>
          <a:bodyPr>
            <a:normAutofit/>
          </a:bodyPr>
          <a:lstStyle/>
          <a:p>
            <a:pPr algn="ctr"/>
            <a:r>
              <a:rPr lang="en-US" b="1" cap="none"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rPr>
              <a:t>CHECK PAYSLIP</a:t>
            </a:r>
            <a:endParaRPr lang="en-US" b="1" cap="none"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endParaRPr>
          </a:p>
        </p:txBody>
      </p:sp>
      <p:pic>
        <p:nvPicPr>
          <p:cNvPr id="3" name="Picture 2" descr="J:\Project Module Images\Project Module Images\employ\check payslip1.jpg"/>
          <p:cNvPicPr/>
          <p:nvPr/>
        </p:nvPicPr>
        <p:blipFill>
          <a:blip r:embed="rId2">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 xmlns:wpc="http://schemas.microsoft.com/office/word/2010/wordprocessingCanvas"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533400" y="1447800"/>
            <a:ext cx="7848600" cy="4953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slow">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4879848" cy="841248"/>
          </a:xfrm>
        </p:spPr>
        <p:style>
          <a:lnRef idx="1">
            <a:schemeClr val="accent6"/>
          </a:lnRef>
          <a:fillRef idx="2">
            <a:schemeClr val="accent6"/>
          </a:fillRef>
          <a:effectRef idx="1">
            <a:schemeClr val="accent6"/>
          </a:effectRef>
          <a:fontRef idx="minor">
            <a:schemeClr val="dk1"/>
          </a:fontRef>
        </p:style>
        <p:txBody>
          <a:bodyPr/>
          <a:lstStyle/>
          <a:p>
            <a:pPr algn="ctr"/>
            <a:r>
              <a:rPr lang="en-US" b="1" cap="none"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rPr>
              <a:t>CHANGE PASSWORD</a:t>
            </a:r>
            <a:endParaRPr lang="en-US" b="1" cap="none"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endParaRPr>
          </a:p>
        </p:txBody>
      </p:sp>
      <p:pic>
        <p:nvPicPr>
          <p:cNvPr id="3" name="Picture 2" descr="J:\Project Module Images\Project Module Images\employ\reset password.jpg"/>
          <p:cNvPicPr/>
          <p:nvPr/>
        </p:nvPicPr>
        <p:blipFill>
          <a:blip r:embed="rId2">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 xmlns:wpc="http://schemas.microsoft.com/office/word/2010/wordprocessingCanvas"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609600" y="1295400"/>
            <a:ext cx="7696199" cy="51815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slow">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074" name="AutoShape 2" descr="data:image/jpeg;base64,/9j/4AAQSkZJRgABAQAAAQABAAD/2wCEAAkGBxQTEhUUExQWFRQXGBgYFxgXFhobFxoXGhgYFxgYGhoaHSggGhslHRoWITEhJSorLi4uFx8zODMsNygtLisBCgoKDg0OGxAQGywkHyQsLCwsNCwsLCwsLCwsLCwsLCwsLCwsLCwsLCwsLCwsLCwsLCwsLCwsLCwsLCwsLCwsLP/AABEIALcBFAMBIgACEQEDEQH/xAAcAAABBQEBAQAAAAAAAAAAAAACAAEDBgcEBQj/xABDEAABAgMECAQEAwYFAwUAAAABAhEAAyEEMUFRBQYSYXGBkfAiobHBBxPR4TJC8RQjUmJygjNDkqLCU2OyFRYkJTT/xAAZAQEBAQEBAQAAAAAAAAAAAAABAAIDBAX/xAAlEQACAgEDBAIDAQAAAAAAAAAAAQIRAxIhMQQTQVEikTKh8GH/2gAMAwEAAhEDEQA/ACQGbEd8s4mDGgrxAHvEZAo4v4P54Qd7/bg++6PiHtJEy8TUDAQcpeat4xbqIYcq0wZhvjoQk7huGfOohAZ8ga1NDyggPq4c03nOHQjM4M5PvTswbYEls6YV3xEJHpkMO3iQF+27+8MkHDvhEqJb3M+ObQ0Q5W126mJhgh8OLlmvwiRCuPS7zcxy6X0lKs6CqYrckU2lHBKQaknpCkB1hN9x8x06wTmjkNVhT0jwND2WfOmptNo/doD/ACZOQI/GutVMcczdFgIreKZelKQtVsC3GUM6bnbs8YbYG4sx8oIpD4G/AQaX7+kAgSUDed2EOcBvfC7BmgiL/LE790IJOdb6dt0iIBYd6s3dYZTXXv3lEoSWvyyBgJhvPi6j3hIFSe6+mP3iMoyp0r5wee7n6QSkb7+3goiAorfxrw6QK77/AKvXfEs0thwYYYQlHcX3RUREUkbhmxrCGBrXeWxuF5hyMwDx7pAbPDGr09O3gIEjEHocISwCK+f0ECU5n9PKkOEtRjmwfv8ASIiFqgXDK5/vAqO+m72r7RIUl8szDgqGD5dXFXiEiUrl6/aAJ2jm+8esEXu9CPp3WBSi9w+QMFCRKQwwN7VEMsswJO8D3rBIYZUL+cRLArRz9eh/SAiMioDgE3mrd/QxGVO/kWAxuy5xKanI984iWu/139IhI0E5eX0hQClbzyMKKiO2XXPKn3Yx0SkEC4ij1xG6vGIByoOXfWOlApi3DFsTCA8vpXDt8IU9QQkqUpk3kmjDE1joSoEML8O8Y8ubYTOmn5xBlJI2JdPEoV2157k7n4KQMr9u19SlTSZO2kfmKmBGYABI51iax/ESSzTJUxBzBCh5MfKLTP0bJmJ2VykLF1UBtzR5a9R7ET/hsDgJkwf8o7J4vKZh6iBPxDsb129x2FHyjntPxKs6QdiVMVW8hKU9dokdIp+i9GSbVbvlyUql2cbRLLJKkpptbSn2XJA4GNW0Zq7ZZKQJclII/MpO2o/3KcxucccPZlOTKlYtbbda/DZbOhIu+YokpH9xYE8HO6PQl2KVZFCfbZxn2k1SC5bchJNP6qco9TS2mdmYmzyBtTjTAhAZ6vjsvwHSO/RWhpcp1H95NV+OYaqJOH8o3CMuSXCpfv7NU/JPYLSJyETEAssOHoe98dJQRfyvc1+sGrJ+8WHvBC93wpSrc45CMB64wxRl6CCSM68W9IS338Ke8REQGLY7oNbO1R3gIdKhcAN8CpJxuyFPeIgDQfd/SPP0tpaXZ07ayHNEgXlWADndHoTZoSkqUQAA54Xl+UU3Qk1Vstap0x9hABSjIH8Apm20amoEajGws9WzaNnzymbOmKlAMpMmWSGAr4yL3xePfCRjQc65w7Vavp9exCI3DzeBuxRGtb3VzhzQZ+f6wly8r4SQxvrec6dtAQC0k4DrTz7rALl3A07wwziTZrTPup9oY1rjUX47ohIkJbpXLpjSGo2FSb/thBqvZg5v9/eGTyfMerwEQEjmeP3gNhj3yiZdKv5AwCX7ziI5vlZHHL3bukEUNfWjYPEuyxo9MoEgfqDfAJEpObdPpHNNQbmFMBfxMdLXO/l6fWIVod+Pm17QCciqY+fdIiBah53R1mXx7xyzgZiRdjm8BHAJyRc3TfuhR0LlVuPT6QoRJ0cXpz+jR1JG9zdWnQe8RpofxeQ6fpE0p644UHYESBhMcuAxN8SoSSXN3JuVLnhkpIx34E/QRJsE5kX3nnhCA4mNgGz7PCObTs3Ys05QoRKWX/tMd7d09ro8HXmcpNimkO69hH+paQr/AG7UagrkkD2Kx8KrN+/mKwEsJwxV1/L5RoOmLb8mTMmGuwgkbzcBucsIrXwqsp+TOmEDxTAkOMEpB9VHpHb8SLQJdmQGJ+ZMSGBwSFL4flEdsi1ZKMR2ieT8O5Cpk+ZNUHKU1N7rmEklq1YG/OL+xq3VsYrHwzS9mXMoy5uX8IA7bOPRkaxS5loFnluuhdYACXD0DirZjdfGZpuTFcHrBLXnvcMYfkajiT9oJQvArujj0jpBEoDbcqNyUs55d3RgTqNwFRR7odi2PLGKzZdaJi7UJBkhJJCSCrxgFnUaNc5aLHbLSiSkrmEJSKF8TkAKl8oXFogj6GsPsDjkxMeFq3ptdpmThsJTKQEkGpU5e+rVZ90SaN1oROtYkS07aWUfmONklP8ACMRfXpDpYWNrwtSbJMAvUUJNcCoP1DiPL+G8p0zyf4kZm5Ja8b/OO/4jEpsyRTxTUhzuCjjddFY1Y0rP2TZrKkfOmKK1zfyy5QAD3X0I6UMdIxbgZb3NDVMTtEbQ2ryHD9L2+sC1KvyMZZpCxzbHaw8zbWlSVFQJ8YJq4JxqDfGrp3ccYxOGmjSdka1B63eQgG3ltwaJ2anMmAIxv776xgQLw9WHDyiNI5Dg5iWahhS6ImuJ49sYCI9l4Sk0bK/u+HV07zaElsu/TOIQBVz6Z8Ya/EcL4fapUZ3mERX3piH7EBEZS+/03XUgcOD3N5QSvtdSI3vxHCISIcTygVzN54P2INQOIJpTsQCrqgU73wEBMVeKcXPMPEWNx9oMKF73QC09/U/SChBU38p4ke8PEC78fL6QohO2U5N5JOT/AFiUp3imefmMYiQKZUx9j1iZB8uo8+2hAPZF1BwyjpR9svNoiCDu9H6xMk1YCg3vWIAkg045/QxU/ihN/wDjS0X7U4eSVEv0i3pzat2GHpFA+K9ob9nRX/MWaOabKQ3Ux1wq5ozLgsPw1swTYUnZHjXMP+7Yy/lw6xw/FPZCbOmjbSzRsk3vSLFqxZflWSQk3iWl6YmpbqYpPxdX+8sxw2ZouxdHtG4b5fsy9oC1dt01VlXIkDZlIMxdonkU2SHEtAN5LV474m+GxEy1LIH4JRd7vEQAW/1R0aEV/wDRK2f+lPNB/OvEY08o8D4VaRa3FANJkpQP9SSlQqd211jq91IzxRpmsmlBZpRXQqUdlAJoVFzUjAAE8o4tSrL8xCrVMO1MUpQCsWFKNvHSkeT8UZh+VIarzVXP/ARgYm0Tp5Fm0QJiiNtPzEJDuTMMxQSBXgq+6OSh8LXk1e9Hhar2gr0uVKc7SpxuyBA8hnFt11saBZ501QK1bISgG5BUQnwgY1PiNYy7Qul/2adKmAK/dqBWk+ElJDKvxKS4JxaLVrfrfItUr5UhMwpC0krIAS4chOb8WuxjrOD1qjEXsyHV9c5cmfJkjYBG1Om0OyhKSQhP8yjtY3RJ8MrRt2xiGPyVlLsabSBk+Jj2tU/BolagPEpNoN1aFaQXvuEVD4Y21CLckFf45K0C4eJ0LxvcJMXKkXFF0+K8391IAJb5pupUIIY9T0ip6v62JsaVJRJTMK1bSlGYQo0ASn8Bu8XB+Jjs+J+sEmb8uRKO2qWvaUoHwvslOzS818oDVHV2TabAorQAta17M0DxpCTsghWTg0uiVLH8uCd6tjp1fnf+pWxc6ZsoTL2SJQU6zs/hegJS7ueTRoCxWnvjHz9b/wBosFrqdmbLO0lVWWl796VMxHERqWr+vlmtEp5q0SZg/ElagA+aSo1G6+M5cb5XBqEvDLeS7Van6xGs84rsjWmXOnpk2ZPzm/xJgf5aE/1YnLCPe2wKD73xwcWuTViWotfwAb6QGzx836wRmb4FTY333/aARia/f7QC1PiwhxdRuRf2gQSaDcN0BCFcKYPA7WN3V4Ik4k8meBKjxHPlEICxg+9/0iNwaAc4NSaXV5wBFfWAgCgtd5xGEUPPDD1ESrV3SBUnvvhAJErLzJ7pEB3sereUTHiw4feI1J6xCRgkbvKFA3ZecKIjulpOXmK9BfEmwXD/APk9IGXyDVqe2h2Hb/SIjoll8Ogv8oMLLF3uwAbmzNECAP1J61rlBpRw9YQDcMz+bHvfGX/FGaV2xKMpSQBvWtX0TGng739YzfTVn/aNNJRVgqWDdQS0/ML+kdun2lf+GMnBp6KAJGAAvyH6RnHxbneOzh38MxR4OinrGkFT4+cZpp2QdJaREuX4pMsBC1B9kJCiZhc5nwjg8WH8rfgp8Fv1VsjaPkSylgqUNoEfxh1ep6xk9i0VbbNah8mVM+ahRCSEEpIYpdyNkggxuAQAAGuoOA9IcJyzyPrDDK4t7cg4WkUW0ao2u0StufPe0XpQSSgZpOAO9IbjHRq/qMoLC7YpMwAkplJJ2Nr+JT34UaLm27y7aEJw2glxtFyE0duBwEHdlVFpR5Wl9VbLaFiZOl+MBnCilwLn2SH4xWdaflLTIstjSg+Iq2ZYGztAbIrcaKUSYvVrCShSZhAQQQp1N4SGNaEcY5tD6PkS07UhCAlQbaCtokf1EuRzijNrkdJ02KyplykSgPClARdeGY+/WMxV8NZ4nEJmITJBOytzthL08OeDvGpKmAByWctUsK0GN8EzZecEcko3XknFMzDWnQaJYs9ksqSpbKUbipSlMkKUW3HcBlF/0Po4WeQiSm5AZ6ByXKjzJJ5xBatNEr+XIQZywWUxIQnipjWh+sekoendMoZTbSTJRSZ4+sGr0m1o2ZwO0H2FgspPA5bjQtFTk/DGWF+K0LKP4QkBXVz6RoRDCnfdYYQRySiqTJxTOXROi5VnRsSZYSMcycycTvMdpP6wPnzuhkiM3Yhmv6QTcziwgW5c69BDKOQJHed0BBG/IcvaAA7/AEhlHg1/ZgSfr2YhEq/f20IkAYdfpCU9/flAAh6ViIShl6HjAKNa/eDJbv7vEajR3qcoyQBGPv3WAmK4cIJWFbrsojUeMQgit3v63REsGrtBrFzk9YjUrdTvKAh2JwB3uPrDxCQ+HrCiE61KBu75VrEqG4tl9IiljFm7xiZCiFMx9TEQZA7LxHpW2pkSVTVJJShJJCamm4lvSJAd3qYl2AaKAIOBrxcQoClSviRIakmbtGgSAhjlcp63XHCO3UjQUxC5lrngpnTiWSfxJSS5cYE0pgAIsFm0ZIlq2kSZKFG9SZaQeRApHcoUu6MfbhHVzjVRRmn5CbMgqz3cTAIQlIZKQkG9h50v4l4kYZHm3tWPKtdtUpRl2cOsFlLNUy83e9QyjCQg6a03Ks6fE5VggCpwc/wp+98QaoaRmWgTFTC7LAAAAA8LkVqwpfnHga+aPl2ezpUPHOmTEgzFl1Fgo8hS6PS+GLmyzCTfOUeiUCOuhaLM38qO3T+mFIWJMpvmrIDlvC5pu2j5CFbJ0iwoCmCpygQHbbWReSTcmtYrWg1mbpBKiX25q13flG0pIwoGAiVNsFs0ilJcy9ohIamxLBVXAhRB/wBUOgrPQtGrE62Svmz5qgsjaly9lpaaUChmeLjfHj6j6ZFn+cmaVbDAoljxKMzaYpQnMv8A7Y0e2TxLlrWTRCFKJcU2QTfdhFD1AlpEmfbJiQVI2tgkjwsnbWRlU3wxlcXfANboiRaZtttctKwQgTH2KskJclxmyWJOcezr/p4WeWJSXC5lSReECh3uTTrHkfDFl2hZUwUJb5vtKD55eceN8UZoNsmj+GWhNMPCVf8AKNqCc9Poy5UrNH1csYl2aW1CtImK4qAPCgYR3EXRHY5oMmWWA8CKZeEUy3R0WWWZlUgs5HiDXca7uRjyydbs6pEKu7m84Zn75R3ytGLUHBAESS9Dk3lvT1jHcj7HSzzCK9+0OQHz59vHtytBofxKJ5CO9GhpAvD8STDrQNFVPdYBuHtFn0hZLLLQVrASlIckE9vFOsGlZVoK1SUqCEnZG1eaXxKSexU+TqJ4Qi27vjAtuDQ9MukaIRmBmpDFVBXvhArmMC9OP1hgsYMeFYCGUcKDlEa+MGO3u754QBXv6RCDs/1NwZ/KAV15wakUx9IiWMcOVYCBUHaI1oNz+fpBlbfr0iFSnrAIyr6e0NDqSNx/uhRCdktLX3d5XROlLXVDDPPz5vHOhXThX1aJEKxxrX1q9BERN3QesOw476n1MAF73HHpBlTivIAjrWsIEu0eEGaZPxJ6xG1ctxEEmYMS8QEnBun17rD2eWlI2UJCU1oAwfEsIjM0Eed1YJE3OnRujGEinfFea0uzD/uKId8EEf8AIRLqda0WfRcyatQSVKnFIOK22UpFak7Ijw/i5agJlmF4CZqq7ygf8fOPHnaImpsBtM9ShslIkyi/hSqYHJBudyW3ucI9cYp40n7OTdSZ7vw8SVWhRCnEuUXN1VMlNwpcrpHi6q6TFntMubMfYBUleLAgpdr6Ev1j1/hNMddoUcpaa3fnL+ce9pbUqROmGYFLlFRdewU7Knx8SSx73xSklJpgk2k0R64ayS50r9msq/nTZpCCE1SEm8OzVoL7nJj0ZujxZdGzZQwkTNo5qKSVK6vEmh9X5FmJVKR47tpSttTHAKNw4NHpzEhQIUAoEEEG4g06RxclwuDdeWZJqfp42da/lyzMnTUCXLSLn2ndW4CPH1tM4WmameramHZKiKAukEM1GF39sa9o/QNns5JlSkoUbyxJbJzUCGt+g7POVtzZKJih+YprTAl68xHVZ46rox23VFd0Vpy227ZElH7PISBtTSSVFgAdm7y64RYxowJBTKnz5aqPszH5lKwRvZmjulAAAAUAoBllujLtP6TnyrdNmJKpa3AG9AACaXEEB+cc61ukqN/iaEbfpOQ2xMk2pI/LMliWtv6kHZPSOyxfEkI//ZZJtmzWP3ksbyUh09IrWr+ucqcyZ37uZc5I2FcCTQ7j1iw2yxomoKVAsReKeeUc3jhxJfX9Q6n4Zc9H6Vkzh8yVMTMSq4pUCIltFtRLSSpgBUx85awaHtVgWZkpS0y1H8csqSBuUBd6R4ts1gtU1OzMtE1aTeCssYl0Te8ZKi7yXKNK1+1yRaCiTImJU5O0x/MTROVBFp1N1a+RLZZdSw6q0FLo+frIQFAkOBgbo13RYtq5KJsm1pKFJBCSCyc04uBdDn6dwilBjDLqe5oMzRybwrrVorGmdNSpD7TqPIOXuzjxdKax6Qs6EiamQUlQG07HdWKRrVpYrn1L7N7Fw+LHERz6fDlcvk9hyTilse9pe1WmadspISbgMo5LLpibLN5EcMnXCYEhJqLoUzWBCx4kh4+l241VHm1stdj1uP5mV5GPWs+n5RzT5xmi7VLN1Ij/AGsj8Ko5S6ZPg0sprSbchTMoG7tjDqU9ze0ZVL0woXmOmVrMU59Y5Pp5Lg2siNM4EcfYREt84o8nWtOKjHWNaUEfj9I5vFL0bUkWg7j6e8KKx/7pT/GPKGjPbl6G0XVLMx2jyYcISU/yqv79oiUXqW39/SJUlhQs97AevnGEJLtcBjkesEZlcObwCVHHqa+lDBlf6nh1hIl2mwvwFBxuoPpBbeCcN47eIEmn2EQWu0ploVMWSEpDkv5AYkmEDsVN2XUSEgYlm4vFct2vFkl0ExUxX/bBV/uLDoY8/wD9Pn6QIXOUqTZTVEsNtLAuUpzzq+4Yx2aR1UsaZCwZQGyhR2yVFYIDvtE/aOqjFP5foy23weho232e2pC0ISvZLeNHiSaZihurHk/EuaBYiKuqYhPntf8AGH+HGjlS7IVroZqttmwbZF+YBPMRw/FWeBKkoBvmFTf0pI941FJZaRlv42SfCqU1nmqu2ppbglKR6k9IvBfjvPtWK7qRJMuwyMHBXd/GSr0aPeCnNSOnYjGR3NjFbIlJoKA98YZ91dwEBtbxCJzjBoIvfXjAK4+8LaB79zDEhv1iIVw79o8bWLQUu0oY+FYfYWGpuOad0ewOnKGdrjCnW4MxS32NcpapcwMoX8MCMwY9LQutM+zMEq20fwLqORvT6Rf9ZdAJtUulJqQdhX/E7j5RlNqs6paihYKVJLEHOPTGSmtzm00ado3XCzTxszD8smhTM/Cf7rurRx2r4f2Sb4kFaHr4FAp5Ai6M2eO3R2l50gvKmKRmAaHik0MXbcfxY2nyWa0fDNVTKng7loIPUE+kT6KsGk7Eky5cuXOQS4G07HHZchniXQmvoLJtKWP/AFE1H9yb+hi62eelQCknaSahSSGI4xiWSa2luKivBkutE63TyDaJS0pT+FKUHYG+j13xW7QS4elI+gX77vjJviTopUu0/MbwTQ4LfmAAUI64cqb01RicK3KjtQ+1A7MJo9JyD+ZDicYiaFERKZxgSuAhoSD2oW3AQoiD2oUBCiI3tKs3O7vCJ0u9B23lHOEtj1f3iWWh8vZ60v8AvHxj2kqlkku44nsNCUujn7ecKWk7jvw84cBhlkXPq7REIKph7xVdMq/abdKsv+UgfNmgC+jpB/20/ni0Bjk/D7xTtRpwm2q2zVXkpZ/4SpbNySjpHXH5l6MS9F3KWZoC1SBMSUr8SVXjMPcd0OTy3wxXdXnWMGiRqNc3YpGa/E5ZXaZUtN4RQXeKYtvYRom131jPSj9p0xmmUoHgJQB/8zHbDtLV6Oc+KNAscn5aESwFMhKUjgkADHdfE20Xv9/OCSCz+8OCbnbr5xys2ICDYUYDo554QG1vd76w6e6d0iIdsfeGKu2gSMjDKPb/AEiIIgHjvhnhNzhwmIggnjFW1z1c+ej5ksfvkjC9YyL4jDpFnb23QsIVKnaKrMIWIAxete9XWe0ShT/NSMP5xuz65xRiI9kZKSs5NUM8evoHT02zKdJ2kfmQfwn6HfHkQxjTSa3A2vRml5c+WlcsuCzgmqTkRgYfSVgl2hBRNSFJO9mOYOBjINFaUmWdYXLNcQbiMiI03V3WBFpTQhKk/iQS54jMb48k8bhujqmmeBP+G6H8M9TfzID9RER+G2U8/wCiNA4d8/aBHf6Rd+fstETO5vw3VhPST/SfaOO0fDq0D8K5auZHtGoqbru9IZ65jjCuomvIduJjs/Uy1p/y9r+lQMeVadFTkfjlLTxSW6xt61nvukCoPfV6dvfGl1UvKB4kYMRCaNntuhpEz8cpBOeyH6iPAtuoslX4FFBwALjzujrHqovkw8L8GbQot83UOaDSYgjfSFHXv4/Znty9GlA1u/2k+t3GDSa4bqMeN8AkU/NlWteVIkk8H88I+UeslSHp9SPeHDO3sPrEQJGHVhv+8SJuYX8y244vCgHWAXr+nnGb6nW4WW1zJUzwhZMslwAlaSdl6XFyOYjSDX9axU9bdVTNUZ0oAr/Oi7aajg3bTdY7YpLeL8mJJ8otaV3+0Mww+/V4oGiNZp0g/LmJ+YBRlOJidzmrbjHtHXWW1Zc58mQRyO17QPFJFqR7embcmzyVzSX2RQMxKiWA6tnHk6h6MMuSZqw8ycdokhjs3jg5dXMRyybJNt60TJ6DLs6CSmWx2lnM0qN7ChLXvFwTkHAaF/FV9ly7JCAOO72gdwxhgN5PRue+Fdx73RzEK+l58vKElO/o/rAkbjDpxf6QkOe6wgnnAVP6j3gwgbvJuecRDk8uMM9cuVYdu7zy3wjz84iEEGGJAFa9YW9ieRhbV955REMsOGwNC+Ia414xmOt+rBs6jMlh5JPNBOB/lyMaepPXGBmoBGyag3gh0n7RqE3F2DVmEmGi1646rGQozZQeSakCuwTh/TkYqZj2RkpK0cmqGJixaq6I+d4pdpEqek+FNdpmvvu4RXCIKVMKSFJJChUEUI5wyTa2JM1XR2m1JWJFrSETfyrH+HM3gswVupHv8/T19ozqxaxS7XL/AGe2sCfwTcArAnI77juh9B61qs61We0kqSlRQJgqQxav8Sd98eSWJ+F/f4dVJGhlLXn0u6+kQrIapfc+HtGf64a1zPm/Ls8wpQkB1JIJUSAbxhdB6sa4EqEq0kF6JmUDHAK+sHZlpsVNXRen7F/f0iPlzLn1eEoDPm/0hivz76xxNA8gOR8i5iJZbhlSDcG4Y1e6IVKFGpypljdEIS1DJuYh44phrnxP3hQWNHsoTvJpXfjXdBJLD8rgX04YPHMhjQVpXHpT6RMwdhSuNTw3faAA1rqR9Kd8IkTczgDzpw54RGWehxyeDSq/K7hCRIpWJIq+f0vh9p+V5+npAJW5vOdBB7ROZyLvduhA57VYZU38aErr+ZIJ5HAw1m0JZ5ZdEhAVnsgkdbo6pe0cz7UgktkThz6wqTChyaUby9YWzw9vKEpsaNvrurCXnTPun1iIeWRi3GALF/t9YdQxfvKHKRjTyhAEjBiMK/SHZh9qQSKZw20c2p3dEQQD1ADcIZQ3HP6wMzz5vDlO/CtD9YhEEi9ice2gmy9YHnTt6QQRXsRELcw3XwKe6iFs90MEoUHfWIAVp4QSS/3hFLe7QKnb2iEZaHoSCOFDuqIqOnNRpcwFVndC/wCH8h4Zcqbotuzh708jDhTd5wxk47oGrMRmWBSJwlTQZZ2gC4uBLPvER6RsS5MxUuYGUD1GChuMa9pjQcq0p2ZoqLlv4k8KXboqmkbNsIEi2uqUKSbUkVTklYwwFfvHpjmsw4UUIx1Jlp+QpRHi+YlKVPmkkgjkC++C0po5UlTEpUk1StJBSobiPSAtRaXLTm8w/wBx2R5J8473dUYOMw0KGjZkueqOtey0meo7NyF5fyndkcIvAqzGMTi1ar60mU0qcXl3JUalG45j0jy5sF/KJ1hk8Mv8xV+db+V1I51B8ep+0IzBeKpNQXocsYjWaOQAM2jxnYFQSb/UQoZMztoUBHoBZBqGYsL8sGMSBdCXLk0fLfWFCjKIkBD38WH1iYL9sBi5eFChBEmyXAZVTSocnyELac1OO9+UKFCQaZgyo7UeHSA+Yrd94eFCAK+DH6w6jg/Hv7Q8KJEGHY3GmUFsYpAN9aD2h4UJA1Gb8oEru7eGhRImOYWYDmFChJBoL3YZn6CFMpU8s4UKAmCs5t79YYTsA1N0KFCAgsNyhjXy3fWGhRCEReSS3AO2ERprQYcvQQoUZIcyX7ffeTHPNlpWClYcGhBq4rvh4UQlB1p1N+WFTbP+AVUgm7enduMUy02hS1bSi5oMqDhChR7unm5Lc45FRCYGHhR6TmDDQ8KID3NXtY1SCELdUrLFO9P0jQUzQpIWk0VXHjiIUKPF1cEqa8nfC27RzLG/yhQoUeQ70f/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6" name="AutoShape 4" descr="data:image/jpeg;base64,/9j/4AAQSkZJRgABAQAAAQABAAD/2wCEAAkGBxQTEhUUExQWFRQXGBgYFxgXFhobFxoXGhgYFxgYGhoaHSggGhslHRoWITEhJSorLi4uFx8zODMsNygtLisBCgoKDg0OGxAQGywkHyQsLCwsNCwsLCwsLCwsLCwsLCwsLCwsLCwsLCwsLCwsLCwsLCwsLCwsLCwsLCwsLCwsLP/AABEIALcBFAMBIgACEQEDEQH/xAAcAAABBQEBAQAAAAAAAAAAAAACAAEDBgcEBQj/xABDEAABAgMECAQEAwYFAwUAAAABAhEAAyEEMUFRBQYSYXGBkfAiobHBBxPR4TJC8RQjUmJygjNDkqLCU2OyFRYkJTT/xAAZAQEBAQEBAQAAAAAAAAAAAAABAAIDBAX/xAAlEQACAgEDBAIDAQAAAAAAAAAAAQIRAxIhMQQTQVEikTKh8GH/2gAMAwEAAhEDEQA/ACQGbEd8s4mDGgrxAHvEZAo4v4P54Qd7/bg++6PiHtJEy8TUDAQcpeat4xbqIYcq0wZhvjoQk7huGfOohAZ8ga1NDyggPq4c03nOHQjM4M5PvTswbYEls6YV3xEJHpkMO3iQF+27+8MkHDvhEqJb3M+ObQ0Q5W126mJhgh8OLlmvwiRCuPS7zcxy6X0lKs6CqYrckU2lHBKQaknpCkB1hN9x8x06wTmjkNVhT0jwND2WfOmptNo/doD/ACZOQI/GutVMcczdFgIreKZelKQtVsC3GUM6bnbs8YbYG4sx8oIpD4G/AQaX7+kAgSUDed2EOcBvfC7BmgiL/LE790IJOdb6dt0iIBYd6s3dYZTXXv3lEoSWvyyBgJhvPi6j3hIFSe6+mP3iMoyp0r5wee7n6QSkb7+3goiAorfxrw6QK77/AKvXfEs0thwYYYQlHcX3RUREUkbhmxrCGBrXeWxuF5hyMwDx7pAbPDGr09O3gIEjEHocISwCK+f0ECU5n9PKkOEtRjmwfv8ASIiFqgXDK5/vAqO+m72r7RIUl8szDgqGD5dXFXiEiUrl6/aAJ2jm+8esEXu9CPp3WBSi9w+QMFCRKQwwN7VEMsswJO8D3rBIYZUL+cRLArRz9eh/SAiMioDgE3mrd/QxGVO/kWAxuy5xKanI984iWu/139IhI0E5eX0hQClbzyMKKiO2XXPKn3Yx0SkEC4ij1xG6vGIByoOXfWOlApi3DFsTCA8vpXDt8IU9QQkqUpk3kmjDE1joSoEML8O8Y8ubYTOmn5xBlJI2JdPEoV2157k7n4KQMr9u19SlTSZO2kfmKmBGYABI51iax/ESSzTJUxBzBCh5MfKLTP0bJmJ2VykLF1UBtzR5a9R7ET/hsDgJkwf8o7J4vKZh6iBPxDsb129x2FHyjntPxKs6QdiVMVW8hKU9dokdIp+i9GSbVbvlyUql2cbRLLJKkpptbSn2XJA4GNW0Zq7ZZKQJclII/MpO2o/3KcxucccPZlOTKlYtbbda/DZbOhIu+YokpH9xYE8HO6PQl2KVZFCfbZxn2k1SC5bchJNP6qco9TS2mdmYmzyBtTjTAhAZ6vjsvwHSO/RWhpcp1H95NV+OYaqJOH8o3CMuSXCpfv7NU/JPYLSJyETEAssOHoe98dJQRfyvc1+sGrJ+8WHvBC93wpSrc45CMB64wxRl6CCSM68W9IS338Ke8REQGLY7oNbO1R3gIdKhcAN8CpJxuyFPeIgDQfd/SPP0tpaXZ07ayHNEgXlWADndHoTZoSkqUQAA54Xl+UU3Qk1Vstap0x9hABSjIH8Apm20amoEajGws9WzaNnzymbOmKlAMpMmWSGAr4yL3xePfCRjQc65w7Vavp9exCI3DzeBuxRGtb3VzhzQZ+f6wly8r4SQxvrec6dtAQC0k4DrTz7rALl3A07wwziTZrTPup9oY1rjUX47ohIkJbpXLpjSGo2FSb/thBqvZg5v9/eGTyfMerwEQEjmeP3gNhj3yiZdKv5AwCX7ziI5vlZHHL3bukEUNfWjYPEuyxo9MoEgfqDfAJEpObdPpHNNQbmFMBfxMdLXO/l6fWIVod+Pm17QCciqY+fdIiBah53R1mXx7xyzgZiRdjm8BHAJyRc3TfuhR0LlVuPT6QoRJ0cXpz+jR1JG9zdWnQe8RpofxeQ6fpE0p644UHYESBhMcuAxN8SoSSXN3JuVLnhkpIx34E/QRJsE5kX3nnhCA4mNgGz7PCObTs3Ys05QoRKWX/tMd7d09ro8HXmcpNimkO69hH+paQr/AG7UagrkkD2Kx8KrN+/mKwEsJwxV1/L5RoOmLb8mTMmGuwgkbzcBucsIrXwqsp+TOmEDxTAkOMEpB9VHpHb8SLQJdmQGJ+ZMSGBwSFL4flEdsi1ZKMR2ieT8O5Cpk+ZNUHKU1N7rmEklq1YG/OL+xq3VsYrHwzS9mXMoy5uX8IA7bOPRkaxS5loFnluuhdYACXD0DirZjdfGZpuTFcHrBLXnvcMYfkajiT9oJQvArujj0jpBEoDbcqNyUs55d3RgTqNwFRR7odi2PLGKzZdaJi7UJBkhJJCSCrxgFnUaNc5aLHbLSiSkrmEJSKF8TkAKl8oXFogj6GsPsDjkxMeFq3ptdpmThsJTKQEkGpU5e+rVZ90SaN1oROtYkS07aWUfmONklP8ACMRfXpDpYWNrwtSbJMAvUUJNcCoP1DiPL+G8p0zyf4kZm5Ja8b/OO/4jEpsyRTxTUhzuCjjddFY1Y0rP2TZrKkfOmKK1zfyy5QAD3X0I6UMdIxbgZb3NDVMTtEbQ2ryHD9L2+sC1KvyMZZpCxzbHaw8zbWlSVFQJ8YJq4JxqDfGrp3ccYxOGmjSdka1B63eQgG3ltwaJ2anMmAIxv776xgQLw9WHDyiNI5Dg5iWahhS6ImuJ49sYCI9l4Sk0bK/u+HV07zaElsu/TOIQBVz6Z8Ya/EcL4fapUZ3mERX3piH7EBEZS+/03XUgcOD3N5QSvtdSI3vxHCISIcTygVzN54P2INQOIJpTsQCrqgU73wEBMVeKcXPMPEWNx9oMKF73QC09/U/SChBU38p4ke8PEC78fL6QohO2U5N5JOT/AFiUp3imefmMYiQKZUx9j1iZB8uo8+2hAPZF1BwyjpR9svNoiCDu9H6xMk1YCg3vWIAkg045/QxU/ihN/wDjS0X7U4eSVEv0i3pzat2GHpFA+K9ob9nRX/MWaOabKQ3Ux1wq5ozLgsPw1swTYUnZHjXMP+7Yy/lw6xw/FPZCbOmjbSzRsk3vSLFqxZflWSQk3iWl6YmpbqYpPxdX+8sxw2ZouxdHtG4b5fsy9oC1dt01VlXIkDZlIMxdonkU2SHEtAN5LV474m+GxEy1LIH4JRd7vEQAW/1R0aEV/wDRK2f+lPNB/OvEY08o8D4VaRa3FANJkpQP9SSlQqd211jq91IzxRpmsmlBZpRXQqUdlAJoVFzUjAAE8o4tSrL8xCrVMO1MUpQCsWFKNvHSkeT8UZh+VIarzVXP/ARgYm0Tp5Fm0QJiiNtPzEJDuTMMxQSBXgq+6OSh8LXk1e9Hhar2gr0uVKc7SpxuyBA8hnFt11saBZ501QK1bISgG5BUQnwgY1PiNYy7Qul/2adKmAK/dqBWk+ElJDKvxKS4JxaLVrfrfItUr5UhMwpC0krIAS4chOb8WuxjrOD1qjEXsyHV9c5cmfJkjYBG1Om0OyhKSQhP8yjtY3RJ8MrRt2xiGPyVlLsabSBk+Jj2tU/BolagPEpNoN1aFaQXvuEVD4Y21CLckFf45K0C4eJ0LxvcJMXKkXFF0+K8391IAJb5pupUIIY9T0ip6v62JsaVJRJTMK1bSlGYQo0ASn8Bu8XB+Jjs+J+sEmb8uRKO2qWvaUoHwvslOzS818oDVHV2TabAorQAta17M0DxpCTsghWTg0uiVLH8uCd6tjp1fnf+pWxc6ZsoTL2SJQU6zs/hegJS7ueTRoCxWnvjHz9b/wBosFrqdmbLO0lVWWl796VMxHERqWr+vlmtEp5q0SZg/ElagA+aSo1G6+M5cb5XBqEvDLeS7Van6xGs84rsjWmXOnpk2ZPzm/xJgf5aE/1YnLCPe2wKD73xwcWuTViWotfwAb6QGzx836wRmb4FTY333/aARia/f7QC1PiwhxdRuRf2gQSaDcN0BCFcKYPA7WN3V4Ik4k8meBKjxHPlEICxg+9/0iNwaAc4NSaXV5wBFfWAgCgtd5xGEUPPDD1ESrV3SBUnvvhAJErLzJ7pEB3sereUTHiw4feI1J6xCRgkbvKFA3ZecKIjulpOXmK9BfEmwXD/APk9IGXyDVqe2h2Hb/SIjoll8Ogv8oMLLF3uwAbmzNECAP1J61rlBpRw9YQDcMz+bHvfGX/FGaV2xKMpSQBvWtX0TGng739YzfTVn/aNNJRVgqWDdQS0/ML+kdun2lf+GMnBp6KAJGAAvyH6RnHxbneOzh38MxR4OinrGkFT4+cZpp2QdJaREuX4pMsBC1B9kJCiZhc5nwjg8WH8rfgp8Fv1VsjaPkSylgqUNoEfxh1ep6xk9i0VbbNah8mVM+ahRCSEEpIYpdyNkggxuAQAAGuoOA9IcJyzyPrDDK4t7cg4WkUW0ao2u0StufPe0XpQSSgZpOAO9IbjHRq/qMoLC7YpMwAkplJJ2Nr+JT34UaLm27y7aEJw2glxtFyE0duBwEHdlVFpR5Wl9VbLaFiZOl+MBnCilwLn2SH4xWdaflLTIstjSg+Iq2ZYGztAbIrcaKUSYvVrCShSZhAQQQp1N4SGNaEcY5tD6PkS07UhCAlQbaCtokf1EuRzijNrkdJ02KyplykSgPClARdeGY+/WMxV8NZ4nEJmITJBOytzthL08OeDvGpKmAByWctUsK0GN8EzZecEcko3XknFMzDWnQaJYs9ksqSpbKUbipSlMkKUW3HcBlF/0Po4WeQiSm5AZ6ByXKjzJJ5xBatNEr+XIQZywWUxIQnipjWh+sekoendMoZTbSTJRSZ4+sGr0m1o2ZwO0H2FgspPA5bjQtFTk/DGWF+K0LKP4QkBXVz6RoRDCnfdYYQRySiqTJxTOXROi5VnRsSZYSMcycycTvMdpP6wPnzuhkiM3Yhmv6QTcziwgW5c69BDKOQJHed0BBG/IcvaAA7/AEhlHg1/ZgSfr2YhEq/f20IkAYdfpCU9/flAAh6ViIShl6HjAKNa/eDJbv7vEajR3qcoyQBGPv3WAmK4cIJWFbrsojUeMQgit3v63REsGrtBrFzk9YjUrdTvKAh2JwB3uPrDxCQ+HrCiE61KBu75VrEqG4tl9IiljFm7xiZCiFMx9TEQZA7LxHpW2pkSVTVJJShJJCamm4lvSJAd3qYl2AaKAIOBrxcQoClSviRIakmbtGgSAhjlcp63XHCO3UjQUxC5lrngpnTiWSfxJSS5cYE0pgAIsFm0ZIlq2kSZKFG9SZaQeRApHcoUu6MfbhHVzjVRRmn5CbMgqz3cTAIQlIZKQkG9h50v4l4kYZHm3tWPKtdtUpRl2cOsFlLNUy83e9QyjCQg6a03Ks6fE5VggCpwc/wp+98QaoaRmWgTFTC7LAAAAA8LkVqwpfnHga+aPl2ezpUPHOmTEgzFl1Fgo8hS6PS+GLmyzCTfOUeiUCOuhaLM38qO3T+mFIWJMpvmrIDlvC5pu2j5CFbJ0iwoCmCpygQHbbWReSTcmtYrWg1mbpBKiX25q13flG0pIwoGAiVNsFs0ilJcy9ohIamxLBVXAhRB/wBUOgrPQtGrE62Svmz5qgsjaly9lpaaUChmeLjfHj6j6ZFn+cmaVbDAoljxKMzaYpQnMv8A7Y0e2TxLlrWTRCFKJcU2QTfdhFD1AlpEmfbJiQVI2tgkjwsnbWRlU3wxlcXfANboiRaZtttctKwQgTH2KskJclxmyWJOcezr/p4WeWJSXC5lSReECh3uTTrHkfDFl2hZUwUJb5vtKD55eceN8UZoNsmj+GWhNMPCVf8AKNqCc9Poy5UrNH1csYl2aW1CtImK4qAPCgYR3EXRHY5oMmWWA8CKZeEUy3R0WWWZlUgs5HiDXca7uRjyydbs6pEKu7m84Zn75R3ytGLUHBAESS9Dk3lvT1jHcj7HSzzCK9+0OQHz59vHtytBofxKJ5CO9GhpAvD8STDrQNFVPdYBuHtFn0hZLLLQVrASlIckE9vFOsGlZVoK1SUqCEnZG1eaXxKSexU+TqJ4Qi27vjAtuDQ9MukaIRmBmpDFVBXvhArmMC9OP1hgsYMeFYCGUcKDlEa+MGO3u754QBXv6RCDs/1NwZ/KAV15wakUx9IiWMcOVYCBUHaI1oNz+fpBlbfr0iFSnrAIyr6e0NDqSNx/uhRCdktLX3d5XROlLXVDDPPz5vHOhXThX1aJEKxxrX1q9BERN3QesOw476n1MAF73HHpBlTivIAjrWsIEu0eEGaZPxJ6xG1ctxEEmYMS8QEnBun17rD2eWlI2UJCU1oAwfEsIjM0Eed1YJE3OnRujGEinfFea0uzD/uKId8EEf8AIRLqda0WfRcyatQSVKnFIOK22UpFak7Ijw/i5agJlmF4CZqq7ygf8fOPHnaImpsBtM9ShslIkyi/hSqYHJBudyW3ucI9cYp40n7OTdSZ7vw8SVWhRCnEuUXN1VMlNwpcrpHi6q6TFntMubMfYBUleLAgpdr6Ev1j1/hNMddoUcpaa3fnL+ce9pbUqROmGYFLlFRdewU7Knx8SSx73xSklJpgk2k0R64ayS50r9msq/nTZpCCE1SEm8OzVoL7nJj0ZujxZdGzZQwkTNo5qKSVK6vEmh9X5FmJVKR47tpSttTHAKNw4NHpzEhQIUAoEEEG4g06RxclwuDdeWZJqfp42da/lyzMnTUCXLSLn2ndW4CPH1tM4WmameramHZKiKAukEM1GF39sa9o/QNns5JlSkoUbyxJbJzUCGt+g7POVtzZKJih+YprTAl68xHVZ46rox23VFd0Vpy227ZElH7PISBtTSSVFgAdm7y64RYxowJBTKnz5aqPszH5lKwRvZmjulAAAAUAoBllujLtP6TnyrdNmJKpa3AG9AACaXEEB+cc61ukqN/iaEbfpOQ2xMk2pI/LMliWtv6kHZPSOyxfEkI//ZZJtmzWP3ksbyUh09IrWr+ucqcyZ37uZc5I2FcCTQ7j1iw2yxomoKVAsReKeeUc3jhxJfX9Q6n4Zc9H6Vkzh8yVMTMSq4pUCIltFtRLSSpgBUx85awaHtVgWZkpS0y1H8csqSBuUBd6R4ts1gtU1OzMtE1aTeCssYl0Te8ZKi7yXKNK1+1yRaCiTImJU5O0x/MTROVBFp1N1a+RLZZdSw6q0FLo+frIQFAkOBgbo13RYtq5KJsm1pKFJBCSCyc04uBdDn6dwilBjDLqe5oMzRybwrrVorGmdNSpD7TqPIOXuzjxdKax6Qs6EiamQUlQG07HdWKRrVpYrn1L7N7Fw+LHERz6fDlcvk9hyTilse9pe1WmadspISbgMo5LLpibLN5EcMnXCYEhJqLoUzWBCx4kh4+l241VHm1stdj1uP5mV5GPWs+n5RzT5xmi7VLN1Ij/AGsj8Ko5S6ZPg0sprSbchTMoG7tjDqU9ze0ZVL0woXmOmVrMU59Y5Pp5Lg2siNM4EcfYREt84o8nWtOKjHWNaUEfj9I5vFL0bUkWg7j6e8KKx/7pT/GPKGjPbl6G0XVLMx2jyYcISU/yqv79oiUXqW39/SJUlhQs97AevnGEJLtcBjkesEZlcObwCVHHqa+lDBlf6nh1hIl2mwvwFBxuoPpBbeCcN47eIEmn2EQWu0ploVMWSEpDkv5AYkmEDsVN2XUSEgYlm4vFct2vFkl0ExUxX/bBV/uLDoY8/wD9Pn6QIXOUqTZTVEsNtLAuUpzzq+4Yx2aR1UsaZCwZQGyhR2yVFYIDvtE/aOqjFP5foy23weho232e2pC0ISvZLeNHiSaZihurHk/EuaBYiKuqYhPntf8AGH+HGjlS7IVroZqttmwbZF+YBPMRw/FWeBKkoBvmFTf0pI941FJZaRlv42SfCqU1nmqu2ppbglKR6k9IvBfjvPtWK7qRJMuwyMHBXd/GSr0aPeCnNSOnYjGR3NjFbIlJoKA98YZ91dwEBtbxCJzjBoIvfXjAK4+8LaB79zDEhv1iIVw79o8bWLQUu0oY+FYfYWGpuOad0ewOnKGdrjCnW4MxS32NcpapcwMoX8MCMwY9LQutM+zMEq20fwLqORvT6Rf9ZdAJtUulJqQdhX/E7j5RlNqs6paihYKVJLEHOPTGSmtzm00ado3XCzTxszD8smhTM/Cf7rurRx2r4f2Sb4kFaHr4FAp5Ai6M2eO3R2l50gvKmKRmAaHik0MXbcfxY2nyWa0fDNVTKng7loIPUE+kT6KsGk7Eky5cuXOQS4G07HHZchniXQmvoLJtKWP/AFE1H9yb+hi62eelQCknaSahSSGI4xiWSa2luKivBkutE63TyDaJS0pT+FKUHYG+j13xW7QS4elI+gX77vjJviTopUu0/MbwTQ4LfmAAUI64cqb01RicK3KjtQ+1A7MJo9JyD+ZDicYiaFERKZxgSuAhoSD2oW3AQoiD2oUBCiI3tKs3O7vCJ0u9B23lHOEtj1f3iWWh8vZ60v8AvHxj2kqlkku44nsNCUujn7ecKWk7jvw84cBhlkXPq7REIKph7xVdMq/abdKsv+UgfNmgC+jpB/20/ni0Bjk/D7xTtRpwm2q2zVXkpZ/4SpbNySjpHXH5l6MS9F3KWZoC1SBMSUr8SVXjMPcd0OTy3wxXdXnWMGiRqNc3YpGa/E5ZXaZUtN4RQXeKYtvYRom131jPSj9p0xmmUoHgJQB/8zHbDtLV6Oc+KNAscn5aESwFMhKUjgkADHdfE20Xv9/OCSCz+8OCbnbr5xys2ICDYUYDo554QG1vd76w6e6d0iIdsfeGKu2gSMjDKPb/AEiIIgHjvhnhNzhwmIggnjFW1z1c+ej5ksfvkjC9YyL4jDpFnb23QsIVKnaKrMIWIAxete9XWe0ShT/NSMP5xuz65xRiI9kZKSs5NUM8evoHT02zKdJ2kfmQfwn6HfHkQxjTSa3A2vRml5c+WlcsuCzgmqTkRgYfSVgl2hBRNSFJO9mOYOBjINFaUmWdYXLNcQbiMiI03V3WBFpTQhKk/iQS54jMb48k8bhujqmmeBP+G6H8M9TfzID9RER+G2U8/wCiNA4d8/aBHf6Rd+fstETO5vw3VhPST/SfaOO0fDq0D8K5auZHtGoqbru9IZ65jjCuomvIduJjs/Uy1p/y9r+lQMeVadFTkfjlLTxSW6xt61nvukCoPfV6dvfGl1UvKB4kYMRCaNntuhpEz8cpBOeyH6iPAtuoslX4FFBwALjzujrHqovkw8L8GbQot83UOaDSYgjfSFHXv4/Znty9GlA1u/2k+t3GDSa4bqMeN8AkU/NlWteVIkk8H88I+UeslSHp9SPeHDO3sPrEQJGHVhv+8SJuYX8y244vCgHWAXr+nnGb6nW4WW1zJUzwhZMslwAlaSdl6XFyOYjSDX9axU9bdVTNUZ0oAr/Oi7aajg3bTdY7YpLeL8mJJ8otaV3+0Mww+/V4oGiNZp0g/LmJ+YBRlOJidzmrbjHtHXWW1Zc58mQRyO17QPFJFqR7embcmzyVzSX2RQMxKiWA6tnHk6h6MMuSZqw8ycdokhjs3jg5dXMRyybJNt60TJ6DLs6CSmWx2lnM0qN7ChLXvFwTkHAaF/FV9ly7JCAOO72gdwxhgN5PRue+Fdx73RzEK+l58vKElO/o/rAkbjDpxf6QkOe6wgnnAVP6j3gwgbvJuecRDk8uMM9cuVYdu7zy3wjz84iEEGGJAFa9YW9ieRhbV955REMsOGwNC+Ia414xmOt+rBs6jMlh5JPNBOB/lyMaepPXGBmoBGyag3gh0n7RqE3F2DVmEmGi1646rGQozZQeSakCuwTh/TkYqZj2RkpK0cmqGJixaq6I+d4pdpEqek+FNdpmvvu4RXCIKVMKSFJJChUEUI5wyTa2JM1XR2m1JWJFrSETfyrH+HM3gswVupHv8/T19ozqxaxS7XL/AGe2sCfwTcArAnI77juh9B61qs61We0kqSlRQJgqQxav8Sd98eSWJ+F/f4dVJGhlLXn0u6+kQrIapfc+HtGf64a1zPm/Ls8wpQkB1JIJUSAbxhdB6sa4EqEq0kF6JmUDHAK+sHZlpsVNXRen7F/f0iPlzLn1eEoDPm/0hivz76xxNA8gOR8i5iJZbhlSDcG4Y1e6IVKFGpypljdEIS1DJuYh44phrnxP3hQWNHsoTvJpXfjXdBJLD8rgX04YPHMhjQVpXHpT6RMwdhSuNTw3faAA1rqR9Kd8IkTczgDzpw54RGWehxyeDSq/K7hCRIpWJIq+f0vh9p+V5+npAJW5vOdBB7ROZyLvduhA57VYZU38aErr+ZIJ5HAw1m0JZ5ZdEhAVnsgkdbo6pe0cz7UgktkThz6wqTChyaUby9YWzw9vKEpsaNvrurCXnTPun1iIeWRi3GALF/t9YdQxfvKHKRjTyhAEjBiMK/SHZh9qQSKZw20c2p3dEQQD1ADcIZQ3HP6wMzz5vDlO/CtD9YhEEi9ice2gmy9YHnTt6QQRXsRELcw3XwKe6iFs90MEoUHfWIAVp4QSS/3hFLe7QKnb2iEZaHoSCOFDuqIqOnNRpcwFVndC/wCH8h4Zcqbotuzh708jDhTd5wxk47oGrMRmWBSJwlTQZZ2gC4uBLPvER6RsS5MxUuYGUD1GChuMa9pjQcq0p2ZoqLlv4k8KXboqmkbNsIEi2uqUKSbUkVTklYwwFfvHpjmsw4UUIx1Jlp+QpRHi+YlKVPmkkgjkC++C0po5UlTEpUk1StJBSobiPSAtRaXLTm8w/wBx2R5J8473dUYOMw0KGjZkueqOtey0meo7NyF5fyndkcIvAqzGMTi1ar60mU0qcXl3JUalG45j0jy5sF/KJ1hk8Mv8xV+db+V1I51B8ep+0IzBeKpNQXocsYjWaOQAM2jxnYFQSb/UQoZMztoUBHoBZBqGYsL8sGMSBdCXLk0fLfWFCjKIkBD38WH1iYL9sBi5eFChBEmyXAZVTSocnyELac1OO9+UKFCQaZgyo7UeHSA+Yrd94eFCAK+DH6w6jg/Hv7Q8KJEGHY3GmUFsYpAN9aD2h4UJA1Gb8oEru7eGhRImOYWYDmFChJBoL3YZn6CFMpU8s4UKAmCs5t79YYTsA1N0KFCAgsNyhjXy3fWGhRCEReSS3AO2ERprQYcvQQoUZIcyX7ffeTHPNlpWClYcGhBq4rvh4UQlB1p1N+WFTbP+AVUgm7enduMUy02hS1bSi5oMqDhChR7unm5Lc45FRCYGHhR6TmDDQ8KID3NXtY1SCELdUrLFO9P0jQUzQpIWk0VXHjiIUKPF1cEqa8nfC27RzLG/yhQoUeQ70f/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5" name="Picture 4" descr="images (3).jpg"/>
          <p:cNvPicPr>
            <a:picLocks noChangeAspect="1"/>
          </p:cNvPicPr>
          <p:nvPr/>
        </p:nvPicPr>
        <p:blipFill>
          <a:blip r:embed="rId3"/>
          <a:stretch>
            <a:fillRect/>
          </a:stretch>
        </p:blipFill>
        <p:spPr>
          <a:xfrm>
            <a:off x="1524000" y="1295400"/>
            <a:ext cx="6095999" cy="396239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ransition spd="slow">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6600" y="152400"/>
            <a:ext cx="2819400" cy="838200"/>
          </a:xfrm>
        </p:spPr>
        <p:style>
          <a:lnRef idx="1">
            <a:schemeClr val="accent6"/>
          </a:lnRef>
          <a:fillRef idx="2">
            <a:schemeClr val="accent6"/>
          </a:fillRef>
          <a:effectRef idx="1">
            <a:schemeClr val="accent6"/>
          </a:effectRef>
          <a:fontRef idx="minor">
            <a:schemeClr val="dk1"/>
          </a:fontRef>
        </p:style>
        <p:txBody>
          <a:bodyPr>
            <a:normAutofit fontScale="90000"/>
          </a:bodyPr>
          <a:lstStyle/>
          <a:p>
            <a:r>
              <a:rPr lang="en-US" b="1" cap="none"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rPr>
              <a:t>OBJECTIVE</a:t>
            </a:r>
            <a:r>
              <a:rPr lang="en-US" dirty="0" smtClean="0"/>
              <a:t> </a:t>
            </a:r>
            <a:endParaRPr lang="en-US" dirty="0"/>
          </a:p>
        </p:txBody>
      </p:sp>
      <p:sp>
        <p:nvSpPr>
          <p:cNvPr id="3" name="Content Placeholder 2"/>
          <p:cNvSpPr>
            <a:spLocks noGrp="1"/>
          </p:cNvSpPr>
          <p:nvPr>
            <p:ph idx="1"/>
          </p:nvPr>
        </p:nvSpPr>
        <p:spPr/>
        <p:txBody>
          <a:bodyPr>
            <a:normAutofit fontScale="92500" lnSpcReduction="10000"/>
          </a:bodyPr>
          <a:lstStyle/>
          <a:p>
            <a:pPr>
              <a:buFont typeface="Wingdings" pitchFamily="2" charset="2"/>
              <a:buChar char="v"/>
            </a:pPr>
            <a:r>
              <a:rPr lang="en-US" dirty="0" smtClean="0">
                <a:solidFill>
                  <a:schemeClr val="tx1">
                    <a:lumMod val="95000"/>
                    <a:lumOff val="5000"/>
                  </a:schemeClr>
                </a:solidFill>
                <a:latin typeface="Times New Roman" pitchFamily="18" charset="0"/>
                <a:cs typeface="Times New Roman" pitchFamily="18" charset="0"/>
              </a:rPr>
              <a:t>To concentrate all the human resource work on a  one web application .</a:t>
            </a:r>
          </a:p>
          <a:p>
            <a:pPr>
              <a:buFont typeface="Wingdings" pitchFamily="2" charset="2"/>
              <a:buChar char="v"/>
            </a:pPr>
            <a:r>
              <a:rPr lang="en-US" dirty="0" smtClean="0">
                <a:solidFill>
                  <a:schemeClr val="tx1">
                    <a:lumMod val="95000"/>
                    <a:lumOff val="5000"/>
                  </a:schemeClr>
                </a:solidFill>
                <a:latin typeface="Times New Roman" pitchFamily="18" charset="0"/>
                <a:cs typeface="Times New Roman" pitchFamily="18" charset="0"/>
              </a:rPr>
              <a:t>Allow access to only authorized   person.</a:t>
            </a:r>
          </a:p>
          <a:p>
            <a:pPr>
              <a:buFont typeface="Wingdings" pitchFamily="2" charset="2"/>
              <a:buChar char="v"/>
            </a:pPr>
            <a:r>
              <a:rPr lang="en-US" dirty="0" smtClean="0">
                <a:solidFill>
                  <a:schemeClr val="tx1">
                    <a:lumMod val="95000"/>
                    <a:lumOff val="5000"/>
                  </a:schemeClr>
                </a:solidFill>
                <a:latin typeface="Times New Roman" pitchFamily="18" charset="0"/>
                <a:cs typeface="Times New Roman" pitchFamily="18" charset="0"/>
              </a:rPr>
              <a:t>To create/update all employees Information .</a:t>
            </a:r>
          </a:p>
          <a:p>
            <a:pPr>
              <a:buFont typeface="Wingdings" pitchFamily="2" charset="2"/>
              <a:buChar char="v"/>
            </a:pPr>
            <a:r>
              <a:rPr lang="en-US" dirty="0" smtClean="0">
                <a:solidFill>
                  <a:schemeClr val="tx1">
                    <a:lumMod val="95000"/>
                    <a:lumOff val="5000"/>
                  </a:schemeClr>
                </a:solidFill>
                <a:latin typeface="Times New Roman" pitchFamily="18" charset="0"/>
                <a:cs typeface="Times New Roman" pitchFamily="18" charset="0"/>
              </a:rPr>
              <a:t>To generate general Information of employee example pay slip, no. of working days. </a:t>
            </a:r>
          </a:p>
          <a:p>
            <a:pPr>
              <a:buFont typeface="Wingdings" pitchFamily="2" charset="2"/>
              <a:buChar char="v"/>
            </a:pPr>
            <a:r>
              <a:rPr lang="en-US" dirty="0" smtClean="0">
                <a:solidFill>
                  <a:schemeClr val="tx1">
                    <a:lumMod val="95000"/>
                    <a:lumOff val="5000"/>
                  </a:schemeClr>
                </a:solidFill>
                <a:latin typeface="Times New Roman" pitchFamily="18" charset="0"/>
                <a:cs typeface="Times New Roman" pitchFamily="18" charset="0"/>
              </a:rPr>
              <a:t>Mark attendance of the employee present on that particular date using unique employee id.</a:t>
            </a:r>
          </a:p>
          <a:p>
            <a:pPr>
              <a:buFont typeface="Wingdings" pitchFamily="2" charset="2"/>
              <a:buChar char="v"/>
            </a:pPr>
            <a:r>
              <a:rPr lang="en-US" dirty="0" smtClean="0">
                <a:solidFill>
                  <a:schemeClr val="tx1">
                    <a:lumMod val="95000"/>
                    <a:lumOff val="5000"/>
                  </a:schemeClr>
                </a:solidFill>
                <a:latin typeface="Times New Roman" pitchFamily="18" charset="0"/>
                <a:cs typeface="Times New Roman" pitchFamily="18" charset="0"/>
              </a:rPr>
              <a:t>Allocation of project to the employee</a:t>
            </a:r>
          </a:p>
          <a:p>
            <a:endParaRPr lang="en-US" dirty="0"/>
          </a:p>
        </p:txBody>
      </p:sp>
    </p:spTree>
  </p:cSld>
  <p:clrMapOvr>
    <a:masterClrMapping/>
  </p:clrMapOvr>
  <p:transition spd="slow">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304800"/>
            <a:ext cx="2057400" cy="609600"/>
          </a:xfrm>
        </p:spPr>
        <p:style>
          <a:lnRef idx="1">
            <a:schemeClr val="accent6"/>
          </a:lnRef>
          <a:fillRef idx="2">
            <a:schemeClr val="accent6"/>
          </a:fillRef>
          <a:effectRef idx="1">
            <a:schemeClr val="accent6"/>
          </a:effectRef>
          <a:fontRef idx="minor">
            <a:schemeClr val="dk1"/>
          </a:fontRef>
        </p:style>
        <p:txBody>
          <a:bodyPr>
            <a:normAutofit fontScale="90000"/>
          </a:bodyPr>
          <a:lstStyle/>
          <a:p>
            <a:pPr algn="ctr"/>
            <a:r>
              <a:rPr lang="en-US" b="1" cap="none"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rPr>
              <a:t/>
            </a:r>
            <a:br>
              <a:rPr lang="en-US" b="1" cap="none"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rPr>
            </a:br>
            <a:r>
              <a:rPr lang="en-US" b="1" cap="none"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rPr>
              <a:t>SCOPE</a:t>
            </a:r>
            <a:r>
              <a:rPr lang="en-US" dirty="0" smtClean="0">
                <a:solidFill>
                  <a:schemeClr val="accent6">
                    <a:lumMod val="75000"/>
                  </a:schemeClr>
                </a:solidFill>
                <a:latin typeface="Times New Roman" pitchFamily="18" charset="0"/>
                <a:cs typeface="Times New Roman" pitchFamily="18" charset="0"/>
              </a:rPr>
              <a:t/>
            </a:r>
            <a:br>
              <a:rPr lang="en-US" dirty="0" smtClean="0">
                <a:solidFill>
                  <a:schemeClr val="accent6">
                    <a:lumMod val="75000"/>
                  </a:schemeClr>
                </a:solidFill>
                <a:latin typeface="Times New Roman" pitchFamily="18" charset="0"/>
                <a:cs typeface="Times New Roman" pitchFamily="18" charset="0"/>
              </a:rPr>
            </a:br>
            <a:endParaRPr lang="en-US" dirty="0"/>
          </a:p>
        </p:txBody>
      </p:sp>
      <p:sp>
        <p:nvSpPr>
          <p:cNvPr id="3" name="Content Placeholder 2"/>
          <p:cNvSpPr>
            <a:spLocks noGrp="1"/>
          </p:cNvSpPr>
          <p:nvPr>
            <p:ph idx="1"/>
          </p:nvPr>
        </p:nvSpPr>
        <p:spPr>
          <a:xfrm>
            <a:off x="304800" y="1554163"/>
            <a:ext cx="8686800" cy="3398838"/>
          </a:xfrm>
        </p:spPr>
        <p:txBody>
          <a:bodyPr/>
          <a:lstStyle/>
          <a:p>
            <a:pPr>
              <a:buNone/>
            </a:pPr>
            <a:r>
              <a:rPr lang="en-US" dirty="0" smtClean="0">
                <a:solidFill>
                  <a:schemeClr val="tx1"/>
                </a:solidFill>
                <a:latin typeface="Times New Roman" pitchFamily="18" charset="0"/>
                <a:cs typeface="Times New Roman" pitchFamily="18" charset="0"/>
              </a:rPr>
              <a:t>	The future looks quite good for organizations but it has been true, it will be good for enhanced productivity fully utilizing the combined talent and skills of the entire workforce of an organization. HRM must today reinvent itself to cope with the demands of a global economy. </a:t>
            </a:r>
            <a:endParaRPr lang="en-US" dirty="0">
              <a:solidFill>
                <a:schemeClr val="tx1"/>
              </a:solidFill>
            </a:endParaRPr>
          </a:p>
        </p:txBody>
      </p:sp>
    </p:spTree>
  </p:cSld>
  <p:clrMapOvr>
    <a:masterClrMapping/>
  </p:clrMapOvr>
  <p:transition spd="slow">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57200"/>
            <a:ext cx="8610600" cy="882650"/>
          </a:xfrm>
        </p:spPr>
        <p:style>
          <a:lnRef idx="1">
            <a:schemeClr val="accent6"/>
          </a:lnRef>
          <a:fillRef idx="2">
            <a:schemeClr val="accent6"/>
          </a:fillRef>
          <a:effectRef idx="1">
            <a:schemeClr val="accent6"/>
          </a:effectRef>
          <a:fontRef idx="minor">
            <a:schemeClr val="dk1"/>
          </a:fontRef>
        </p:style>
        <p:txBody>
          <a:bodyPr>
            <a:normAutofit fontScale="90000"/>
          </a:bodyPr>
          <a:lstStyle/>
          <a:p>
            <a:r>
              <a:rPr lang="en-US" sz="3200" b="1" cap="none"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rPr>
              <a:t>HARDWARE AND SOFTWARE REQUIREMENT</a:t>
            </a:r>
            <a:endParaRPr lang="en-US" sz="3200" b="1" cap="none"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endParaRPr>
          </a:p>
        </p:txBody>
      </p:sp>
      <p:sp>
        <p:nvSpPr>
          <p:cNvPr id="3" name="Text Placeholder 2"/>
          <p:cNvSpPr>
            <a:spLocks noGrp="1"/>
          </p:cNvSpPr>
          <p:nvPr>
            <p:ph type="body" idx="1"/>
          </p:nvPr>
        </p:nvSpPr>
        <p:spPr>
          <a:xfrm>
            <a:off x="457200" y="2286000"/>
            <a:ext cx="3520440" cy="2743200"/>
          </a:xfrm>
        </p:spPr>
        <p:txBody>
          <a:bodyPr>
            <a:normAutofit lnSpcReduction="10000"/>
          </a:bodyPr>
          <a:lstStyle/>
          <a:p>
            <a:pPr algn="l"/>
            <a:r>
              <a:rPr lang="en-US" dirty="0" smtClean="0">
                <a:solidFill>
                  <a:schemeClr val="tx1"/>
                </a:solidFill>
                <a:latin typeface="Times New Roman" pitchFamily="18" charset="0"/>
                <a:cs typeface="Times New Roman" pitchFamily="18" charset="0"/>
              </a:rPr>
              <a:t>Processor : X86 Compatible processor with 1.7 GHz Clock speed </a:t>
            </a:r>
          </a:p>
          <a:p>
            <a:pPr algn="l"/>
            <a:r>
              <a:rPr lang="en-US" dirty="0" smtClean="0">
                <a:solidFill>
                  <a:schemeClr val="tx1"/>
                </a:solidFill>
                <a:latin typeface="Times New Roman" pitchFamily="18" charset="0"/>
                <a:cs typeface="Times New Roman" pitchFamily="18" charset="0"/>
              </a:rPr>
              <a:t>RAM : 512 MB or more </a:t>
            </a:r>
          </a:p>
          <a:p>
            <a:pPr algn="l"/>
            <a:r>
              <a:rPr lang="en-US" dirty="0" smtClean="0">
                <a:solidFill>
                  <a:schemeClr val="tx1"/>
                </a:solidFill>
                <a:latin typeface="Times New Roman" pitchFamily="18" charset="0"/>
                <a:cs typeface="Times New Roman" pitchFamily="18" charset="0"/>
              </a:rPr>
              <a:t>Hard disk : 8 GB </a:t>
            </a:r>
          </a:p>
          <a:p>
            <a:pPr algn="l"/>
            <a:r>
              <a:rPr lang="en-US" dirty="0" smtClean="0">
                <a:solidFill>
                  <a:schemeClr val="tx1"/>
                </a:solidFill>
                <a:latin typeface="Times New Roman" pitchFamily="18" charset="0"/>
                <a:cs typeface="Times New Roman" pitchFamily="18" charset="0"/>
              </a:rPr>
              <a:t>Monitor : VGA/SVGA </a:t>
            </a:r>
          </a:p>
          <a:p>
            <a:pPr algn="l"/>
            <a:r>
              <a:rPr lang="en-US" dirty="0" smtClean="0">
                <a:solidFill>
                  <a:schemeClr val="tx1"/>
                </a:solidFill>
                <a:latin typeface="Times New Roman" pitchFamily="18" charset="0"/>
                <a:cs typeface="Times New Roman" pitchFamily="18" charset="0"/>
              </a:rPr>
              <a:t>Keyboard : 104 Keys </a:t>
            </a:r>
          </a:p>
          <a:p>
            <a:pPr algn="l"/>
            <a:r>
              <a:rPr lang="en-US" dirty="0" smtClean="0">
                <a:solidFill>
                  <a:schemeClr val="tx1"/>
                </a:solidFill>
                <a:latin typeface="Times New Roman" pitchFamily="18" charset="0"/>
                <a:cs typeface="Times New Roman" pitchFamily="18" charset="0"/>
              </a:rPr>
              <a:t>Mouse : 2 buttons/ 3 buttons </a:t>
            </a:r>
            <a:endParaRPr lang="en-US" dirty="0">
              <a:solidFill>
                <a:schemeClr val="tx1"/>
              </a:solidFill>
              <a:latin typeface="Times New Roman" pitchFamily="18" charset="0"/>
              <a:cs typeface="Times New Roman" pitchFamily="18" charset="0"/>
            </a:endParaRPr>
          </a:p>
        </p:txBody>
      </p:sp>
      <p:sp>
        <p:nvSpPr>
          <p:cNvPr id="4" name="Text Placeholder 3"/>
          <p:cNvSpPr>
            <a:spLocks noGrp="1"/>
          </p:cNvSpPr>
          <p:nvPr>
            <p:ph type="body" sz="half" idx="3"/>
          </p:nvPr>
        </p:nvSpPr>
        <p:spPr>
          <a:xfrm>
            <a:off x="4800600" y="2514600"/>
            <a:ext cx="3520440" cy="1524000"/>
          </a:xfrm>
        </p:spPr>
        <p:txBody>
          <a:bodyPr/>
          <a:lstStyle/>
          <a:p>
            <a:pPr algn="l"/>
            <a:r>
              <a:rPr lang="en-US" dirty="0" smtClean="0">
                <a:solidFill>
                  <a:schemeClr val="tx1"/>
                </a:solidFill>
                <a:latin typeface="Times New Roman" pitchFamily="18" charset="0"/>
                <a:cs typeface="Times New Roman" pitchFamily="18" charset="0"/>
              </a:rPr>
              <a:t>Operating System : Windows 2000/7/8/XP/VISTA </a:t>
            </a:r>
          </a:p>
          <a:p>
            <a:pPr algn="l"/>
            <a:r>
              <a:rPr lang="en-US" dirty="0" smtClean="0">
                <a:solidFill>
                  <a:schemeClr val="tx1"/>
                </a:solidFill>
                <a:latin typeface="Times New Roman" pitchFamily="18" charset="0"/>
                <a:cs typeface="Times New Roman" pitchFamily="18" charset="0"/>
              </a:rPr>
              <a:t>Front end : JSP </a:t>
            </a:r>
          </a:p>
          <a:p>
            <a:pPr algn="l"/>
            <a:r>
              <a:rPr lang="en-US" dirty="0" smtClean="0">
                <a:solidFill>
                  <a:schemeClr val="tx1"/>
                </a:solidFill>
                <a:latin typeface="Times New Roman" pitchFamily="18" charset="0"/>
                <a:cs typeface="Times New Roman" pitchFamily="18" charset="0"/>
              </a:rPr>
              <a:t>Back end : MySQL </a:t>
            </a:r>
            <a:endParaRPr lang="en-US" dirty="0">
              <a:solidFill>
                <a:schemeClr val="tx1"/>
              </a:solidFill>
              <a:latin typeface="Times New Roman" pitchFamily="18" charset="0"/>
              <a:cs typeface="Times New Roman" pitchFamily="18" charset="0"/>
            </a:endParaRPr>
          </a:p>
        </p:txBody>
      </p:sp>
      <p:sp>
        <p:nvSpPr>
          <p:cNvPr id="5" name="Content Placeholder 4"/>
          <p:cNvSpPr>
            <a:spLocks noGrp="1"/>
          </p:cNvSpPr>
          <p:nvPr>
            <p:ph sz="quarter" idx="2"/>
          </p:nvPr>
        </p:nvSpPr>
        <p:spPr>
          <a:xfrm>
            <a:off x="457200" y="1711840"/>
            <a:ext cx="3520440" cy="574160"/>
          </a:xfrm>
        </p:spPr>
        <p:style>
          <a:lnRef idx="1">
            <a:schemeClr val="accent6"/>
          </a:lnRef>
          <a:fillRef idx="2">
            <a:schemeClr val="accent6"/>
          </a:fillRef>
          <a:effectRef idx="1">
            <a:schemeClr val="accent6"/>
          </a:effectRef>
          <a:fontRef idx="minor">
            <a:schemeClr val="dk1"/>
          </a:fontRef>
        </p:style>
        <p:txBody>
          <a:bodyPr>
            <a:normAutofit/>
          </a:bodyPr>
          <a:lstStyle/>
          <a:p>
            <a:pPr>
              <a:buNone/>
            </a:pPr>
            <a:r>
              <a:rPr lang="en-US" sz="2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HARDWARE</a:t>
            </a:r>
          </a:p>
          <a:p>
            <a:pPr>
              <a:buNone/>
            </a:pPr>
            <a:endParaRPr lang="en-US" sz="2800" b="1" dirty="0">
              <a:latin typeface="Times New Roman" pitchFamily="18" charset="0"/>
              <a:cs typeface="Times New Roman" pitchFamily="18" charset="0"/>
            </a:endParaRPr>
          </a:p>
        </p:txBody>
      </p:sp>
      <p:sp>
        <p:nvSpPr>
          <p:cNvPr id="6" name="Content Placeholder 5"/>
          <p:cNvSpPr>
            <a:spLocks noGrp="1"/>
          </p:cNvSpPr>
          <p:nvPr>
            <p:ph sz="quarter" idx="4"/>
          </p:nvPr>
        </p:nvSpPr>
        <p:spPr>
          <a:xfrm>
            <a:off x="4724400" y="1752600"/>
            <a:ext cx="3520440" cy="533400"/>
          </a:xfrm>
        </p:spPr>
        <p:style>
          <a:lnRef idx="1">
            <a:schemeClr val="accent6"/>
          </a:lnRef>
          <a:fillRef idx="2">
            <a:schemeClr val="accent6"/>
          </a:fillRef>
          <a:effectRef idx="1">
            <a:schemeClr val="accent6"/>
          </a:effectRef>
          <a:fontRef idx="minor">
            <a:schemeClr val="dk1"/>
          </a:fontRef>
        </p:style>
        <p:txBody>
          <a:bodyPr/>
          <a:lstStyle/>
          <a:p>
            <a:pPr>
              <a:buNone/>
            </a:pPr>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SOFTWARE</a:t>
            </a:r>
            <a:endPar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Tree>
  </p:cSld>
  <p:clrMapOvr>
    <a:masterClrMapping/>
  </p:clrMapOvr>
  <p:transition spd="slow">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2200" y="457200"/>
            <a:ext cx="4876800" cy="882650"/>
          </a:xfrm>
        </p:spPr>
        <p:style>
          <a:lnRef idx="1">
            <a:schemeClr val="accent6"/>
          </a:lnRef>
          <a:fillRef idx="2">
            <a:schemeClr val="accent6"/>
          </a:fillRef>
          <a:effectRef idx="1">
            <a:schemeClr val="accent6"/>
          </a:effectRef>
          <a:fontRef idx="minor">
            <a:schemeClr val="dk1"/>
          </a:fontRef>
        </p:style>
        <p:txBody>
          <a:bodyPr/>
          <a:lstStyle/>
          <a:p>
            <a:r>
              <a:rPr lang="en-US" b="1" cap="none"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rPr>
              <a:t>WATERFALL MODEL</a:t>
            </a:r>
            <a:endParaRPr lang="en-US" b="1" cap="none"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endParaRPr>
          </a:p>
        </p:txBody>
      </p:sp>
      <p:pic>
        <p:nvPicPr>
          <p:cNvPr id="1026" name="Picture 2"/>
          <p:cNvPicPr>
            <a:picLocks noGrp="1" noChangeAspect="1" noChangeArrowheads="1"/>
          </p:cNvPicPr>
          <p:nvPr>
            <p:ph sz="quarter" idx="2"/>
          </p:nvPr>
        </p:nvPicPr>
        <p:blipFill>
          <a:blip r:embed="rId2"/>
          <a:srcRect l="23969" t="41420" r="21022" b="5455"/>
          <a:stretch>
            <a:fillRect/>
          </a:stretch>
        </p:blipFill>
        <p:spPr bwMode="auto">
          <a:xfrm>
            <a:off x="609600" y="1524000"/>
            <a:ext cx="8001000" cy="4800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slow">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1">
            <a:schemeClr val="accent6"/>
          </a:lnRef>
          <a:fillRef idx="2">
            <a:schemeClr val="accent6"/>
          </a:fillRef>
          <a:effectRef idx="1">
            <a:schemeClr val="accent6"/>
          </a:effectRef>
          <a:fontRef idx="minor">
            <a:schemeClr val="dk1"/>
          </a:fontRef>
        </p:style>
        <p:txBody>
          <a:bodyPr/>
          <a:lstStyle/>
          <a:p>
            <a:pPr algn="ctr"/>
            <a:r>
              <a:rPr lang="en-US" b="1" cap="none"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rPr>
              <a:t>BLOCK DIAGRAM OF PROJECT  </a:t>
            </a:r>
            <a:endParaRPr lang="en-US" b="1" cap="none"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a:srcRect l="8785" t="24932" r="14495" b="6775"/>
          <a:stretch>
            <a:fillRect/>
          </a:stretch>
        </p:blipFill>
        <p:spPr bwMode="auto">
          <a:xfrm>
            <a:off x="685800" y="1752600"/>
            <a:ext cx="8001000" cy="4800600"/>
          </a:xfrm>
          <a:prstGeom prst="rect">
            <a:avLst/>
          </a:prstGeom>
          <a:noFill/>
          <a:ln w="9525">
            <a:noFill/>
            <a:miter lim="800000"/>
            <a:headEnd/>
            <a:tailEnd/>
          </a:ln>
          <a:effectLst/>
        </p:spPr>
      </p:pic>
    </p:spTree>
  </p:cSld>
  <p:clrMapOvr>
    <a:masterClrMapping/>
  </p:clrMapOvr>
  <p:transition spd="slow">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H="1">
            <a:off x="152400" y="2286000"/>
            <a:ext cx="3429000" cy="1066800"/>
          </a:xfrm>
          <a:ln/>
        </p:spPr>
        <p:style>
          <a:lnRef idx="1">
            <a:schemeClr val="accent6"/>
          </a:lnRef>
          <a:fillRef idx="2">
            <a:schemeClr val="accent6"/>
          </a:fillRef>
          <a:effectRef idx="1">
            <a:schemeClr val="accent6"/>
          </a:effectRef>
          <a:fontRef idx="minor">
            <a:schemeClr val="dk1"/>
          </a:fontRef>
        </p:style>
        <p:txBody>
          <a:bodyPr>
            <a:normAutofit/>
          </a:bodyPr>
          <a:lstStyle/>
          <a:p>
            <a:pPr algn="ctr"/>
            <a:r>
              <a:rPr lang="en-US" b="1" cap="none"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rPr>
              <a:t>USE CASE</a:t>
            </a:r>
            <a:endParaRPr lang="en-US" b="1" cap="none"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Times New Roman" pitchFamily="18" charset="0"/>
              <a:cs typeface="Times New Roman" pitchFamily="18" charset="0"/>
            </a:endParaRPr>
          </a:p>
        </p:txBody>
      </p:sp>
      <p:pic>
        <p:nvPicPr>
          <p:cNvPr id="4" name="Picture 3" descr="D:\IITM\my\HCL\usecase1.jpg"/>
          <p:cNvPicPr/>
          <p:nvPr/>
        </p:nvPicPr>
        <p:blipFill>
          <a:blip r:embed="rId2"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 xmlns:wpc="http://schemas.microsoft.com/office/word/2010/wordprocessingCanvas" xmlns:mc="http://schemas.openxmlformats.org/markup-compatibility/2006" xmlns:o="urn:schemas-microsoft-com:office:office" xmlns:v="urn:schemas-microsoft-com:vml" xmlns:wp14="http://schemas.microsoft.com/office/word/2010/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ps="http://schemas.microsoft.com/office/word/2010/wordprocessingShape" xmlns:a14="http://schemas.microsoft.com/office/drawing/2010/main" xmlns:pic="http://schemas.openxmlformats.org/drawingml/2006/picture" xmlns:lc="http://schemas.openxmlformats.org/drawingml/2006/lockedCanvas" val="0"/>
              </a:ext>
            </a:extLst>
          </a:blip>
          <a:srcRect/>
          <a:stretch>
            <a:fillRect/>
          </a:stretch>
        </p:blipFill>
        <p:spPr bwMode="auto">
          <a:xfrm>
            <a:off x="3810000" y="228600"/>
            <a:ext cx="5017610" cy="62500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spd="slow">
    <p:wipe dir="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Trek">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Trek">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extraClrSchemeLst/>
</a:theme>
</file>

<file path=ppt/theme/theme2.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Trek</Template>
  <TotalTime>448</TotalTime>
  <Words>259</Words>
  <Application>Microsoft Office PowerPoint</Application>
  <PresentationFormat>On-screen Show (4:3)</PresentationFormat>
  <Paragraphs>95</Paragraphs>
  <Slides>37</Slides>
  <Notes>0</Notes>
  <HiddenSlides>0</HiddenSlides>
  <MMClips>0</MMClips>
  <ScaleCrop>false</ScaleCrop>
  <HeadingPairs>
    <vt:vector size="4" baseType="variant">
      <vt:variant>
        <vt:lpstr>Theme</vt:lpstr>
      </vt:variant>
      <vt:variant>
        <vt:i4>2</vt:i4>
      </vt:variant>
      <vt:variant>
        <vt:lpstr>Slide Titles</vt:lpstr>
      </vt:variant>
      <vt:variant>
        <vt:i4>37</vt:i4>
      </vt:variant>
    </vt:vector>
  </HeadingPairs>
  <TitlesOfParts>
    <vt:vector size="39" baseType="lpstr">
      <vt:lpstr>Trek</vt:lpstr>
      <vt:lpstr>Flow</vt:lpstr>
      <vt:lpstr>Human Resource Management </vt:lpstr>
      <vt:lpstr>CONTENT </vt:lpstr>
      <vt:lpstr> INTRODUCTION </vt:lpstr>
      <vt:lpstr>OBJECTIVE </vt:lpstr>
      <vt:lpstr> SCOPE </vt:lpstr>
      <vt:lpstr>HARDWARE AND SOFTWARE REQUIREMENT</vt:lpstr>
      <vt:lpstr>WATERFALL MODEL</vt:lpstr>
      <vt:lpstr>BLOCK DIAGRAM OF PROJECT  </vt:lpstr>
      <vt:lpstr>USE CASE</vt:lpstr>
      <vt:lpstr>E-R DIAGRAM </vt:lpstr>
      <vt:lpstr>Dfd level-0</vt:lpstr>
      <vt:lpstr>DFD LEVEL-1</vt:lpstr>
      <vt:lpstr>modules</vt:lpstr>
      <vt:lpstr>Interfaces </vt:lpstr>
      <vt:lpstr>HOME PAGE </vt:lpstr>
      <vt:lpstr>LOGIN PAGE </vt:lpstr>
      <vt:lpstr>CREATE EMPLOYEE</vt:lpstr>
      <vt:lpstr>CREATE EMPLOYEE</vt:lpstr>
      <vt:lpstr>UPDATE EMPLOYEE</vt:lpstr>
      <vt:lpstr>UPDATE EMPLOYEE</vt:lpstr>
      <vt:lpstr>DELETE EMPLIOYEE</vt:lpstr>
      <vt:lpstr>DELETE EMPLIOYEE</vt:lpstr>
      <vt:lpstr>VIEW EMPLOYEE RECORD</vt:lpstr>
      <vt:lpstr>PROJECT ALLOTMENT</vt:lpstr>
      <vt:lpstr>UPDATE PROJECT</vt:lpstr>
      <vt:lpstr>UPDATE PROJECT</vt:lpstr>
      <vt:lpstr>DELETE PROJECT</vt:lpstr>
      <vt:lpstr>DELETE PROJECT</vt:lpstr>
      <vt:lpstr>VIEW PROJECT</vt:lpstr>
      <vt:lpstr>CHANGE PASSWORD</vt:lpstr>
      <vt:lpstr>GENERATE SALARY</vt:lpstr>
      <vt:lpstr>GENERATE SALARY</vt:lpstr>
      <vt:lpstr>SET ATTENDENCE</vt:lpstr>
      <vt:lpstr>CHECK PAYSLIP</vt:lpstr>
      <vt:lpstr>CHECK PAYSLIP</vt:lpstr>
      <vt:lpstr>CHANGE PASSWORD</vt:lpstr>
      <vt:lpstr>Slide 37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welcome</dc:creator>
  <cp:lastModifiedBy>student</cp:lastModifiedBy>
  <cp:revision>51</cp:revision>
  <dcterms:created xsi:type="dcterms:W3CDTF">2014-08-23T15:51:11Z</dcterms:created>
  <dcterms:modified xsi:type="dcterms:W3CDTF">2014-11-14T07:01:03Z</dcterms:modified>
</cp:coreProperties>
</file>